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7" r:id="rId2"/>
    <p:sldId id="256" r:id="rId3"/>
    <p:sldId id="287" r:id="rId4"/>
    <p:sldId id="288" r:id="rId5"/>
    <p:sldId id="269" r:id="rId6"/>
    <p:sldId id="267" r:id="rId7"/>
    <p:sldId id="295" r:id="rId8"/>
    <p:sldId id="273" r:id="rId9"/>
    <p:sldId id="300" r:id="rId10"/>
    <p:sldId id="292" r:id="rId11"/>
    <p:sldId id="286" r:id="rId12"/>
    <p:sldId id="277" r:id="rId13"/>
    <p:sldId id="282" r:id="rId14"/>
    <p:sldId id="293" r:id="rId15"/>
    <p:sldId id="303" r:id="rId16"/>
    <p:sldId id="272" r:id="rId17"/>
    <p:sldId id="304" r:id="rId18"/>
    <p:sldId id="302" r:id="rId19"/>
    <p:sldId id="294" r:id="rId20"/>
    <p:sldId id="261" r:id="rId21"/>
    <p:sldId id="263" r:id="rId22"/>
    <p:sldId id="266" r:id="rId23"/>
    <p:sldId id="299" r:id="rId24"/>
    <p:sldId id="289" r:id="rId25"/>
    <p:sldId id="290" r:id="rId26"/>
    <p:sldId id="291" r:id="rId27"/>
    <p:sldId id="297" r:id="rId28"/>
  </p:sldIdLst>
  <p:sldSz cx="9144000" cy="5143500" type="screen16x9"/>
  <p:notesSz cx="6858000" cy="9144000"/>
  <p:embeddedFontLs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Raleway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975BE8-75D4-45F2-BC26-0D44AB4627A9}" v="584" dt="2024-07-03T00:36:36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72" autoAdjust="0"/>
  </p:normalViewPr>
  <p:slideViewPr>
    <p:cSldViewPr snapToGrid="0">
      <p:cViewPr varScale="1">
        <p:scale>
          <a:sx n="107" d="100"/>
          <a:sy n="107" d="100"/>
        </p:scale>
        <p:origin x="92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oit ahsee" userId="c0f79adc8ed6716f" providerId="LiveId" clId="{72975BE8-75D4-45F2-BC26-0D44AB4627A9}"/>
    <pc:docChg chg="undo custSel addSld delSld modSld sldOrd">
      <pc:chgData name="benoit ahsee" userId="c0f79adc8ed6716f" providerId="LiveId" clId="{72975BE8-75D4-45F2-BC26-0D44AB4627A9}" dt="2024-07-03T00:37:27.728" v="17363" actId="122"/>
      <pc:docMkLst>
        <pc:docMk/>
      </pc:docMkLst>
      <pc:sldChg chg="modSp mod">
        <pc:chgData name="benoit ahsee" userId="c0f79adc8ed6716f" providerId="LiveId" clId="{72975BE8-75D4-45F2-BC26-0D44AB4627A9}" dt="2024-06-15T16:57:05.609" v="6123" actId="6549"/>
        <pc:sldMkLst>
          <pc:docMk/>
          <pc:sldMk cId="0" sldId="256"/>
        </pc:sldMkLst>
        <pc:spChg chg="mod">
          <ac:chgData name="benoit ahsee" userId="c0f79adc8ed6716f" providerId="LiveId" clId="{72975BE8-75D4-45F2-BC26-0D44AB4627A9}" dt="2024-06-15T16:57:05.609" v="6123" actId="6549"/>
          <ac:spMkLst>
            <pc:docMk/>
            <pc:sldMk cId="0" sldId="256"/>
            <ac:spMk id="86" creationId="{00000000-0000-0000-0000-000000000000}"/>
          </ac:spMkLst>
        </pc:spChg>
      </pc:sldChg>
      <pc:sldChg chg="delSp modSp mod ord">
        <pc:chgData name="benoit ahsee" userId="c0f79adc8ed6716f" providerId="LiveId" clId="{72975BE8-75D4-45F2-BC26-0D44AB4627A9}" dt="2024-06-15T23:17:21.273" v="9589" actId="1076"/>
        <pc:sldMkLst>
          <pc:docMk/>
          <pc:sldMk cId="0" sldId="257"/>
        </pc:sldMkLst>
        <pc:spChg chg="del">
          <ac:chgData name="benoit ahsee" userId="c0f79adc8ed6716f" providerId="LiveId" clId="{72975BE8-75D4-45F2-BC26-0D44AB4627A9}" dt="2024-06-14T22:36:05.052" v="3935" actId="478"/>
          <ac:spMkLst>
            <pc:docMk/>
            <pc:sldMk cId="0" sldId="257"/>
            <ac:spMk id="93" creationId="{00000000-0000-0000-0000-000000000000}"/>
          </ac:spMkLst>
        </pc:spChg>
        <pc:picChg chg="mod">
          <ac:chgData name="benoit ahsee" userId="c0f79adc8ed6716f" providerId="LiveId" clId="{72975BE8-75D4-45F2-BC26-0D44AB4627A9}" dt="2024-06-15T23:17:21.273" v="9589" actId="1076"/>
          <ac:picMkLst>
            <pc:docMk/>
            <pc:sldMk cId="0" sldId="257"/>
            <ac:picMk id="92" creationId="{00000000-0000-0000-0000-000000000000}"/>
          </ac:picMkLst>
        </pc:picChg>
      </pc:sldChg>
      <pc:sldChg chg="addSp delSp modSp del mod">
        <pc:chgData name="benoit ahsee" userId="c0f79adc8ed6716f" providerId="LiveId" clId="{72975BE8-75D4-45F2-BC26-0D44AB4627A9}" dt="2024-06-15T21:23:57.991" v="7945" actId="47"/>
        <pc:sldMkLst>
          <pc:docMk/>
          <pc:sldMk cId="0" sldId="258"/>
        </pc:sldMkLst>
        <pc:spChg chg="add del mod">
          <ac:chgData name="benoit ahsee" userId="c0f79adc8ed6716f" providerId="LiveId" clId="{72975BE8-75D4-45F2-BC26-0D44AB4627A9}" dt="2024-06-14T20:28:36.432" v="1007" actId="478"/>
          <ac:spMkLst>
            <pc:docMk/>
            <pc:sldMk cId="0" sldId="258"/>
            <ac:spMk id="2" creationId="{1F31A346-4628-D225-05F6-A518A27DAE84}"/>
          </ac:spMkLst>
        </pc:spChg>
        <pc:spChg chg="add mod">
          <ac:chgData name="benoit ahsee" userId="c0f79adc8ed6716f" providerId="LiveId" clId="{72975BE8-75D4-45F2-BC26-0D44AB4627A9}" dt="2024-06-15T16:57:58.051" v="6131" actId="313"/>
          <ac:spMkLst>
            <pc:docMk/>
            <pc:sldMk cId="0" sldId="258"/>
            <ac:spMk id="3" creationId="{DDC2EBAB-A7E9-B117-83B8-088CA0FDD8A3}"/>
          </ac:spMkLst>
        </pc:spChg>
        <pc:spChg chg="mod">
          <ac:chgData name="benoit ahsee" userId="c0f79adc8ed6716f" providerId="LiveId" clId="{72975BE8-75D4-45F2-BC26-0D44AB4627A9}" dt="2024-06-14T22:43:43.749" v="4133" actId="255"/>
          <ac:spMkLst>
            <pc:docMk/>
            <pc:sldMk cId="0" sldId="258"/>
            <ac:spMk id="98" creationId="{00000000-0000-0000-0000-000000000000}"/>
          </ac:spMkLst>
        </pc:spChg>
        <pc:spChg chg="del mod">
          <ac:chgData name="benoit ahsee" userId="c0f79adc8ed6716f" providerId="LiveId" clId="{72975BE8-75D4-45F2-BC26-0D44AB4627A9}" dt="2024-06-14T20:28:15.770" v="1003"/>
          <ac:spMkLst>
            <pc:docMk/>
            <pc:sldMk cId="0" sldId="258"/>
            <ac:spMk id="99" creationId="{00000000-0000-0000-0000-000000000000}"/>
          </ac:spMkLst>
        </pc:spChg>
      </pc:sldChg>
      <pc:sldChg chg="addSp delSp modSp del mod">
        <pc:chgData name="benoit ahsee" userId="c0f79adc8ed6716f" providerId="LiveId" clId="{72975BE8-75D4-45F2-BC26-0D44AB4627A9}" dt="2024-06-15T21:24:10.606" v="7946" actId="47"/>
        <pc:sldMkLst>
          <pc:docMk/>
          <pc:sldMk cId="0" sldId="259"/>
        </pc:sldMkLst>
        <pc:spChg chg="add del mod">
          <ac:chgData name="benoit ahsee" userId="c0f79adc8ed6716f" providerId="LiveId" clId="{72975BE8-75D4-45F2-BC26-0D44AB4627A9}" dt="2024-06-14T22:09:18.848" v="3036"/>
          <ac:spMkLst>
            <pc:docMk/>
            <pc:sldMk cId="0" sldId="259"/>
            <ac:spMk id="2" creationId="{55D09218-21C8-ABB1-3E02-029248AF996B}"/>
          </ac:spMkLst>
        </pc:spChg>
        <pc:spChg chg="add mod">
          <ac:chgData name="benoit ahsee" userId="c0f79adc8ed6716f" providerId="LiveId" clId="{72975BE8-75D4-45F2-BC26-0D44AB4627A9}" dt="2024-06-15T17:45:03.459" v="6447" actId="20577"/>
          <ac:spMkLst>
            <pc:docMk/>
            <pc:sldMk cId="0" sldId="259"/>
            <ac:spMk id="4" creationId="{85A63AF5-55F2-FE49-2004-C95AA5D17CDA}"/>
          </ac:spMkLst>
        </pc:spChg>
        <pc:spChg chg="add del mod">
          <ac:chgData name="benoit ahsee" userId="c0f79adc8ed6716f" providerId="LiveId" clId="{72975BE8-75D4-45F2-BC26-0D44AB4627A9}" dt="2024-06-15T13:36:17.521" v="4867" actId="478"/>
          <ac:spMkLst>
            <pc:docMk/>
            <pc:sldMk cId="0" sldId="259"/>
            <ac:spMk id="5" creationId="{17FF89B3-BA79-38DB-5993-4867F231D4B0}"/>
          </ac:spMkLst>
        </pc:spChg>
        <pc:spChg chg="add mod">
          <ac:chgData name="benoit ahsee" userId="c0f79adc8ed6716f" providerId="LiveId" clId="{72975BE8-75D4-45F2-BC26-0D44AB4627A9}" dt="2024-06-15T16:59:41.211" v="6133" actId="207"/>
          <ac:spMkLst>
            <pc:docMk/>
            <pc:sldMk cId="0" sldId="259"/>
            <ac:spMk id="8" creationId="{63B91765-9E38-E221-5070-B4ECD7599A8E}"/>
          </ac:spMkLst>
        </pc:spChg>
        <pc:spChg chg="mod">
          <ac:chgData name="benoit ahsee" userId="c0f79adc8ed6716f" providerId="LiveId" clId="{72975BE8-75D4-45F2-BC26-0D44AB4627A9}" dt="2024-06-14T22:44:14.035" v="4139" actId="20577"/>
          <ac:spMkLst>
            <pc:docMk/>
            <pc:sldMk cId="0" sldId="259"/>
            <ac:spMk id="104" creationId="{00000000-0000-0000-0000-000000000000}"/>
          </ac:spMkLst>
        </pc:spChg>
        <pc:spChg chg="del mod">
          <ac:chgData name="benoit ahsee" userId="c0f79adc8ed6716f" providerId="LiveId" clId="{72975BE8-75D4-45F2-BC26-0D44AB4627A9}" dt="2024-06-14T20:33:53.179" v="1394" actId="478"/>
          <ac:spMkLst>
            <pc:docMk/>
            <pc:sldMk cId="0" sldId="259"/>
            <ac:spMk id="105" creationId="{00000000-0000-0000-0000-000000000000}"/>
          </ac:spMkLst>
        </pc:spChg>
        <pc:picChg chg="add mod">
          <ac:chgData name="benoit ahsee" userId="c0f79adc8ed6716f" providerId="LiveId" clId="{72975BE8-75D4-45F2-BC26-0D44AB4627A9}" dt="2024-06-15T16:14:02.177" v="5760" actId="1076"/>
          <ac:picMkLst>
            <pc:docMk/>
            <pc:sldMk cId="0" sldId="259"/>
            <ac:picMk id="7" creationId="{4DB80DA0-6E5A-7E0F-F6F5-8114DF6374DA}"/>
          </ac:picMkLst>
        </pc:picChg>
        <pc:picChg chg="add del mod">
          <ac:chgData name="benoit ahsee" userId="c0f79adc8ed6716f" providerId="LiveId" clId="{72975BE8-75D4-45F2-BC26-0D44AB4627A9}" dt="2024-06-14T22:02:29.993" v="3030" actId="478"/>
          <ac:picMkLst>
            <pc:docMk/>
            <pc:sldMk cId="0" sldId="259"/>
            <ac:picMk id="2050" creationId="{DF06C59B-452A-E602-78A7-66F3DF294CC4}"/>
          </ac:picMkLst>
        </pc:picChg>
        <pc:picChg chg="add del mod">
          <ac:chgData name="benoit ahsee" userId="c0f79adc8ed6716f" providerId="LiveId" clId="{72975BE8-75D4-45F2-BC26-0D44AB4627A9}" dt="2024-06-14T22:02:30.876" v="3031" actId="478"/>
          <ac:picMkLst>
            <pc:docMk/>
            <pc:sldMk cId="0" sldId="259"/>
            <ac:picMk id="2052" creationId="{8AC02A1D-A4A3-2077-8E97-5068669BE4A4}"/>
          </ac:picMkLst>
        </pc:picChg>
      </pc:sldChg>
      <pc:sldChg chg="modSp del mod">
        <pc:chgData name="benoit ahsee" userId="c0f79adc8ed6716f" providerId="LiveId" clId="{72975BE8-75D4-45F2-BC26-0D44AB4627A9}" dt="2024-06-15T22:22:58.391" v="9148" actId="47"/>
        <pc:sldMkLst>
          <pc:docMk/>
          <pc:sldMk cId="0" sldId="260"/>
        </pc:sldMkLst>
        <pc:spChg chg="mod">
          <ac:chgData name="benoit ahsee" userId="c0f79adc8ed6716f" providerId="LiveId" clId="{72975BE8-75D4-45F2-BC26-0D44AB4627A9}" dt="2024-06-15T14:43:49.439" v="5310" actId="255"/>
          <ac:spMkLst>
            <pc:docMk/>
            <pc:sldMk cId="0" sldId="260"/>
            <ac:spMk id="110" creationId="{00000000-0000-0000-0000-000000000000}"/>
          </ac:spMkLst>
        </pc:spChg>
        <pc:spChg chg="mod">
          <ac:chgData name="benoit ahsee" userId="c0f79adc8ed6716f" providerId="LiveId" clId="{72975BE8-75D4-45F2-BC26-0D44AB4627A9}" dt="2024-06-15T15:46:23.160" v="5393" actId="2711"/>
          <ac:spMkLst>
            <pc:docMk/>
            <pc:sldMk cId="0" sldId="260"/>
            <ac:spMk id="111" creationId="{00000000-0000-0000-0000-000000000000}"/>
          </ac:spMkLst>
        </pc:spChg>
      </pc:sldChg>
      <pc:sldChg chg="modSp mod">
        <pc:chgData name="benoit ahsee" userId="c0f79adc8ed6716f" providerId="LiveId" clId="{72975BE8-75D4-45F2-BC26-0D44AB4627A9}" dt="2024-06-15T17:43:22.533" v="6422" actId="20577"/>
        <pc:sldMkLst>
          <pc:docMk/>
          <pc:sldMk cId="0" sldId="261"/>
        </pc:sldMkLst>
        <pc:spChg chg="mod">
          <ac:chgData name="benoit ahsee" userId="c0f79adc8ed6716f" providerId="LiveId" clId="{72975BE8-75D4-45F2-BC26-0D44AB4627A9}" dt="2024-06-15T17:43:22.533" v="6422" actId="20577"/>
          <ac:spMkLst>
            <pc:docMk/>
            <pc:sldMk cId="0" sldId="261"/>
            <ac:spMk id="116" creationId="{00000000-0000-0000-0000-000000000000}"/>
          </ac:spMkLst>
        </pc:spChg>
      </pc:sldChg>
      <pc:sldChg chg="del">
        <pc:chgData name="benoit ahsee" userId="c0f79adc8ed6716f" providerId="LiveId" clId="{72975BE8-75D4-45F2-BC26-0D44AB4627A9}" dt="2024-06-14T14:18:25.079" v="0" actId="2696"/>
        <pc:sldMkLst>
          <pc:docMk/>
          <pc:sldMk cId="0" sldId="262"/>
        </pc:sldMkLst>
      </pc:sldChg>
      <pc:sldChg chg="addSp delSp modSp mod">
        <pc:chgData name="benoit ahsee" userId="c0f79adc8ed6716f" providerId="LiveId" clId="{72975BE8-75D4-45F2-BC26-0D44AB4627A9}" dt="2024-06-15T23:28:38.216" v="9760" actId="20577"/>
        <pc:sldMkLst>
          <pc:docMk/>
          <pc:sldMk cId="0" sldId="263"/>
        </pc:sldMkLst>
        <pc:spChg chg="add del mod">
          <ac:chgData name="benoit ahsee" userId="c0f79adc8ed6716f" providerId="LiveId" clId="{72975BE8-75D4-45F2-BC26-0D44AB4627A9}" dt="2024-06-15T23:23:24.253" v="9603" actId="478"/>
          <ac:spMkLst>
            <pc:docMk/>
            <pc:sldMk cId="0" sldId="263"/>
            <ac:spMk id="4" creationId="{2E1C8D24-A731-9499-69F8-BE50D66E3DEA}"/>
          </ac:spMkLst>
        </pc:spChg>
        <pc:spChg chg="add mod">
          <ac:chgData name="benoit ahsee" userId="c0f79adc8ed6716f" providerId="LiveId" clId="{72975BE8-75D4-45F2-BC26-0D44AB4627A9}" dt="2024-06-15T23:28:19.853" v="9753" actId="14100"/>
          <ac:spMkLst>
            <pc:docMk/>
            <pc:sldMk cId="0" sldId="263"/>
            <ac:spMk id="5" creationId="{56B45203-ADA3-0917-1706-D5285DC80E1A}"/>
          </ac:spMkLst>
        </pc:spChg>
        <pc:spChg chg="add mod">
          <ac:chgData name="benoit ahsee" userId="c0f79adc8ed6716f" providerId="LiveId" clId="{72975BE8-75D4-45F2-BC26-0D44AB4627A9}" dt="2024-06-15T23:28:38.216" v="9760" actId="20577"/>
          <ac:spMkLst>
            <pc:docMk/>
            <pc:sldMk cId="0" sldId="263"/>
            <ac:spMk id="6" creationId="{DA9390C0-42E2-F9D2-BAAC-D43CF104B050}"/>
          </ac:spMkLst>
        </pc:spChg>
        <pc:spChg chg="mod">
          <ac:chgData name="benoit ahsee" userId="c0f79adc8ed6716f" providerId="LiveId" clId="{72975BE8-75D4-45F2-BC26-0D44AB4627A9}" dt="2024-06-15T14:44:17.417" v="5312" actId="255"/>
          <ac:spMkLst>
            <pc:docMk/>
            <pc:sldMk cId="0" sldId="263"/>
            <ac:spMk id="127" creationId="{00000000-0000-0000-0000-000000000000}"/>
          </ac:spMkLst>
        </pc:spChg>
        <pc:spChg chg="del mod">
          <ac:chgData name="benoit ahsee" userId="c0f79adc8ed6716f" providerId="LiveId" clId="{72975BE8-75D4-45F2-BC26-0D44AB4627A9}" dt="2024-06-15T23:23:01.349" v="9595" actId="478"/>
          <ac:spMkLst>
            <pc:docMk/>
            <pc:sldMk cId="0" sldId="263"/>
            <ac:spMk id="128" creationId="{00000000-0000-0000-0000-000000000000}"/>
          </ac:spMkLst>
        </pc:spChg>
        <pc:picChg chg="add del mod">
          <ac:chgData name="benoit ahsee" userId="c0f79adc8ed6716f" providerId="LiveId" clId="{72975BE8-75D4-45F2-BC26-0D44AB4627A9}" dt="2024-06-15T23:23:24.253" v="9603" actId="478"/>
          <ac:picMkLst>
            <pc:docMk/>
            <pc:sldMk cId="0" sldId="263"/>
            <ac:picMk id="11266" creationId="{9A6C0EDA-DE09-F204-5D3B-2311E8AE4A8B}"/>
          </ac:picMkLst>
        </pc:picChg>
        <pc:picChg chg="add mod">
          <ac:chgData name="benoit ahsee" userId="c0f79adc8ed6716f" providerId="LiveId" clId="{72975BE8-75D4-45F2-BC26-0D44AB4627A9}" dt="2024-06-15T23:23:56.626" v="9607" actId="14100"/>
          <ac:picMkLst>
            <pc:docMk/>
            <pc:sldMk cId="0" sldId="263"/>
            <ac:picMk id="11268" creationId="{1A077137-E1E6-6FD9-A194-1D3DFBC2A1B6}"/>
          </ac:picMkLst>
        </pc:picChg>
      </pc:sldChg>
      <pc:sldChg chg="addSp delSp modSp del mod">
        <pc:chgData name="benoit ahsee" userId="c0f79adc8ed6716f" providerId="LiveId" clId="{72975BE8-75D4-45F2-BC26-0D44AB4627A9}" dt="2024-06-15T23:36:32.477" v="9800" actId="47"/>
        <pc:sldMkLst>
          <pc:docMk/>
          <pc:sldMk cId="0" sldId="264"/>
        </pc:sldMkLst>
        <pc:spChg chg="add mod">
          <ac:chgData name="benoit ahsee" userId="c0f79adc8ed6716f" providerId="LiveId" clId="{72975BE8-75D4-45F2-BC26-0D44AB4627A9}" dt="2024-06-15T20:16:10.510" v="7143" actId="14861"/>
          <ac:spMkLst>
            <pc:docMk/>
            <pc:sldMk cId="0" sldId="264"/>
            <ac:spMk id="5" creationId="{0E1CE636-606E-72EF-13D2-7B53EBA70143}"/>
          </ac:spMkLst>
        </pc:spChg>
        <pc:spChg chg="add mod">
          <ac:chgData name="benoit ahsee" userId="c0f79adc8ed6716f" providerId="LiveId" clId="{72975BE8-75D4-45F2-BC26-0D44AB4627A9}" dt="2024-06-15T20:16:20.499" v="7144" actId="14861"/>
          <ac:spMkLst>
            <pc:docMk/>
            <pc:sldMk cId="0" sldId="264"/>
            <ac:spMk id="9" creationId="{8AA2B36A-3664-81A8-7B7C-A512CA3E2310}"/>
          </ac:spMkLst>
        </pc:spChg>
        <pc:spChg chg="mod">
          <ac:chgData name="benoit ahsee" userId="c0f79adc8ed6716f" providerId="LiveId" clId="{72975BE8-75D4-45F2-BC26-0D44AB4627A9}" dt="2024-06-15T14:44:29.718" v="5314" actId="255"/>
          <ac:spMkLst>
            <pc:docMk/>
            <pc:sldMk cId="0" sldId="264"/>
            <ac:spMk id="133" creationId="{00000000-0000-0000-0000-000000000000}"/>
          </ac:spMkLst>
        </pc:spChg>
        <pc:spChg chg="mod">
          <ac:chgData name="benoit ahsee" userId="c0f79adc8ed6716f" providerId="LiveId" clId="{72975BE8-75D4-45F2-BC26-0D44AB4627A9}" dt="2024-06-15T20:15:46.836" v="7140" actId="20577"/>
          <ac:spMkLst>
            <pc:docMk/>
            <pc:sldMk cId="0" sldId="264"/>
            <ac:spMk id="134" creationId="{00000000-0000-0000-0000-000000000000}"/>
          </ac:spMkLst>
        </pc:spChg>
        <pc:picChg chg="add mod">
          <ac:chgData name="benoit ahsee" userId="c0f79adc8ed6716f" providerId="LiveId" clId="{72975BE8-75D4-45F2-BC26-0D44AB4627A9}" dt="2024-06-15T20:14:27.028" v="7124" actId="1076"/>
          <ac:picMkLst>
            <pc:docMk/>
            <pc:sldMk cId="0" sldId="264"/>
            <ac:picMk id="3" creationId="{E31929AA-9900-A8AC-D8D2-32677DAC560F}"/>
          </ac:picMkLst>
        </pc:picChg>
        <pc:picChg chg="add del mod">
          <ac:chgData name="benoit ahsee" userId="c0f79adc8ed6716f" providerId="LiveId" clId="{72975BE8-75D4-45F2-BC26-0D44AB4627A9}" dt="2024-06-14T14:43:38.705" v="914" actId="478"/>
          <ac:picMkLst>
            <pc:docMk/>
            <pc:sldMk cId="0" sldId="264"/>
            <ac:picMk id="7" creationId="{94CDAD95-42EC-6EAE-3434-28A80B7A9E8A}"/>
          </ac:picMkLst>
        </pc:picChg>
      </pc:sldChg>
      <pc:sldChg chg="addSp modSp del mod">
        <pc:chgData name="benoit ahsee" userId="c0f79adc8ed6716f" providerId="LiveId" clId="{72975BE8-75D4-45F2-BC26-0D44AB4627A9}" dt="2024-06-15T23:28:59.899" v="9761" actId="47"/>
        <pc:sldMkLst>
          <pc:docMk/>
          <pc:sldMk cId="2820474797" sldId="265"/>
        </pc:sldMkLst>
        <pc:spChg chg="mod">
          <ac:chgData name="benoit ahsee" userId="c0f79adc8ed6716f" providerId="LiveId" clId="{72975BE8-75D4-45F2-BC26-0D44AB4627A9}" dt="2024-06-15T14:44:24.096" v="5313" actId="255"/>
          <ac:spMkLst>
            <pc:docMk/>
            <pc:sldMk cId="2820474797" sldId="265"/>
            <ac:spMk id="127" creationId="{00000000-0000-0000-0000-000000000000}"/>
          </ac:spMkLst>
        </pc:spChg>
        <pc:spChg chg="mod">
          <ac:chgData name="benoit ahsee" userId="c0f79adc8ed6716f" providerId="LiveId" clId="{72975BE8-75D4-45F2-BC26-0D44AB4627A9}" dt="2024-06-15T14:05:41.045" v="5107" actId="20577"/>
          <ac:spMkLst>
            <pc:docMk/>
            <pc:sldMk cId="2820474797" sldId="265"/>
            <ac:spMk id="128" creationId="{00000000-0000-0000-0000-000000000000}"/>
          </ac:spMkLst>
        </pc:spChg>
        <pc:picChg chg="add mod">
          <ac:chgData name="benoit ahsee" userId="c0f79adc8ed6716f" providerId="LiveId" clId="{72975BE8-75D4-45F2-BC26-0D44AB4627A9}" dt="2024-06-14T14:29:11.525" v="381" actId="14861"/>
          <ac:picMkLst>
            <pc:docMk/>
            <pc:sldMk cId="2820474797" sldId="265"/>
            <ac:picMk id="3" creationId="{D61C0D73-EA98-2A13-910F-547A4A2E9B00}"/>
          </ac:picMkLst>
        </pc:picChg>
      </pc:sldChg>
      <pc:sldChg chg="addSp delSp modSp mod ord">
        <pc:chgData name="benoit ahsee" userId="c0f79adc8ed6716f" providerId="LiveId" clId="{72975BE8-75D4-45F2-BC26-0D44AB4627A9}" dt="2024-06-25T16:03:56.845" v="16257" actId="122"/>
        <pc:sldMkLst>
          <pc:docMk/>
          <pc:sldMk cId="2320611253" sldId="266"/>
        </pc:sldMkLst>
        <pc:spChg chg="add mod">
          <ac:chgData name="benoit ahsee" userId="c0f79adc8ed6716f" providerId="LiveId" clId="{72975BE8-75D4-45F2-BC26-0D44AB4627A9}" dt="2024-06-25T16:03:56.845" v="16257" actId="122"/>
          <ac:spMkLst>
            <pc:docMk/>
            <pc:sldMk cId="2320611253" sldId="266"/>
            <ac:spMk id="3" creationId="{7CA9FDA1-C65F-F678-F42F-327D63FEAD43}"/>
          </ac:spMkLst>
        </pc:spChg>
        <pc:spChg chg="del">
          <ac:chgData name="benoit ahsee" userId="c0f79adc8ed6716f" providerId="LiveId" clId="{72975BE8-75D4-45F2-BC26-0D44AB4627A9}" dt="2024-06-14T14:42:09.715" v="885" actId="478"/>
          <ac:spMkLst>
            <pc:docMk/>
            <pc:sldMk cId="2320611253" sldId="266"/>
            <ac:spMk id="5" creationId="{0E1CE636-606E-72EF-13D2-7B53EBA70143}"/>
          </ac:spMkLst>
        </pc:spChg>
        <pc:spChg chg="mod">
          <ac:chgData name="benoit ahsee" userId="c0f79adc8ed6716f" providerId="LiveId" clId="{72975BE8-75D4-45F2-BC26-0D44AB4627A9}" dt="2024-06-15T14:44:37.705" v="5315" actId="255"/>
          <ac:spMkLst>
            <pc:docMk/>
            <pc:sldMk cId="2320611253" sldId="266"/>
            <ac:spMk id="133" creationId="{00000000-0000-0000-0000-000000000000}"/>
          </ac:spMkLst>
        </pc:spChg>
        <pc:spChg chg="mod">
          <ac:chgData name="benoit ahsee" userId="c0f79adc8ed6716f" providerId="LiveId" clId="{72975BE8-75D4-45F2-BC26-0D44AB4627A9}" dt="2024-06-15T23:37:50.037" v="9804" actId="1076"/>
          <ac:spMkLst>
            <pc:docMk/>
            <pc:sldMk cId="2320611253" sldId="266"/>
            <ac:spMk id="134" creationId="{00000000-0000-0000-0000-000000000000}"/>
          </ac:spMkLst>
        </pc:spChg>
        <pc:picChg chg="del">
          <ac:chgData name="benoit ahsee" userId="c0f79adc8ed6716f" providerId="LiveId" clId="{72975BE8-75D4-45F2-BC26-0D44AB4627A9}" dt="2024-06-14T14:42:07.807" v="884" actId="478"/>
          <ac:picMkLst>
            <pc:docMk/>
            <pc:sldMk cId="2320611253" sldId="266"/>
            <ac:picMk id="3" creationId="{E31929AA-9900-A8AC-D8D2-32677DAC560F}"/>
          </ac:picMkLst>
        </pc:picChg>
        <pc:picChg chg="add del mod">
          <ac:chgData name="benoit ahsee" userId="c0f79adc8ed6716f" providerId="LiveId" clId="{72975BE8-75D4-45F2-BC26-0D44AB4627A9}" dt="2024-06-22T14:43:18.541" v="14252" actId="478"/>
          <ac:picMkLst>
            <pc:docMk/>
            <pc:sldMk cId="2320611253" sldId="266"/>
            <ac:picMk id="4" creationId="{9B0E639B-9CDA-84AE-EBD9-FD18C5394829}"/>
          </ac:picMkLst>
        </pc:picChg>
        <pc:picChg chg="add mod">
          <ac:chgData name="benoit ahsee" userId="c0f79adc8ed6716f" providerId="LiveId" clId="{72975BE8-75D4-45F2-BC26-0D44AB4627A9}" dt="2024-06-25T15:05:10.017" v="15885" actId="1076"/>
          <ac:picMkLst>
            <pc:docMk/>
            <pc:sldMk cId="2320611253" sldId="266"/>
            <ac:picMk id="5" creationId="{4735865F-9433-EE64-EE7F-4D19D9ABB10C}"/>
          </ac:picMkLst>
        </pc:picChg>
        <pc:picChg chg="del mod">
          <ac:chgData name="benoit ahsee" userId="c0f79adc8ed6716f" providerId="LiveId" clId="{72975BE8-75D4-45F2-BC26-0D44AB4627A9}" dt="2024-06-19T22:26:53.002" v="13647" actId="478"/>
          <ac:picMkLst>
            <pc:docMk/>
            <pc:sldMk cId="2320611253" sldId="266"/>
            <ac:picMk id="7" creationId="{94CDAD95-42EC-6EAE-3434-28A80B7A9E8A}"/>
          </ac:picMkLst>
        </pc:picChg>
        <pc:picChg chg="add mod">
          <ac:chgData name="benoit ahsee" userId="c0f79adc8ed6716f" providerId="LiveId" clId="{72975BE8-75D4-45F2-BC26-0D44AB4627A9}" dt="2024-06-25T15:05:04.271" v="15884" actId="1076"/>
          <ac:picMkLst>
            <pc:docMk/>
            <pc:sldMk cId="2320611253" sldId="266"/>
            <ac:picMk id="12290" creationId="{7ABCB8CE-34C0-D1EF-053E-38580DBFCB49}"/>
          </ac:picMkLst>
        </pc:picChg>
      </pc:sldChg>
      <pc:sldChg chg="addSp delSp modSp mod">
        <pc:chgData name="benoit ahsee" userId="c0f79adc8ed6716f" providerId="LiveId" clId="{72975BE8-75D4-45F2-BC26-0D44AB4627A9}" dt="2024-06-19T17:51:55.582" v="13359" actId="14861"/>
        <pc:sldMkLst>
          <pc:docMk/>
          <pc:sldMk cId="2133805873" sldId="267"/>
        </pc:sldMkLst>
        <pc:spChg chg="add del mod">
          <ac:chgData name="benoit ahsee" userId="c0f79adc8ed6716f" providerId="LiveId" clId="{72975BE8-75D4-45F2-BC26-0D44AB4627A9}" dt="2024-06-19T17:50:07.284" v="13349" actId="478"/>
          <ac:spMkLst>
            <pc:docMk/>
            <pc:sldMk cId="2133805873" sldId="267"/>
            <ac:spMk id="2" creationId="{57B5757E-72B8-DC69-9BBE-BF4F8CE3C70A}"/>
          </ac:spMkLst>
        </pc:spChg>
        <pc:spChg chg="mod">
          <ac:chgData name="benoit ahsee" userId="c0f79adc8ed6716f" providerId="LiveId" clId="{72975BE8-75D4-45F2-BC26-0D44AB4627A9}" dt="2024-06-14T22:44:42.300" v="4144" actId="255"/>
          <ac:spMkLst>
            <pc:docMk/>
            <pc:sldMk cId="2133805873" sldId="267"/>
            <ac:spMk id="104" creationId="{00000000-0000-0000-0000-000000000000}"/>
          </ac:spMkLst>
        </pc:spChg>
        <pc:picChg chg="add del mod">
          <ac:chgData name="benoit ahsee" userId="c0f79adc8ed6716f" providerId="LiveId" clId="{72975BE8-75D4-45F2-BC26-0D44AB4627A9}" dt="2024-06-19T17:49:22.974" v="13342" actId="478"/>
          <ac:picMkLst>
            <pc:docMk/>
            <pc:sldMk cId="2133805873" sldId="267"/>
            <ac:picMk id="5" creationId="{DA3E4BEF-8040-D201-8A10-F9EA24D1D194}"/>
          </ac:picMkLst>
        </pc:picChg>
        <pc:picChg chg="add mod">
          <ac:chgData name="benoit ahsee" userId="c0f79adc8ed6716f" providerId="LiveId" clId="{72975BE8-75D4-45F2-BC26-0D44AB4627A9}" dt="2024-06-19T17:50:02.293" v="13347" actId="1076"/>
          <ac:picMkLst>
            <pc:docMk/>
            <pc:sldMk cId="2133805873" sldId="267"/>
            <ac:picMk id="7" creationId="{8B7FA398-CC6E-DF04-EFEE-2AF6CEA73030}"/>
          </ac:picMkLst>
        </pc:picChg>
        <pc:picChg chg="add mod">
          <ac:chgData name="benoit ahsee" userId="c0f79adc8ed6716f" providerId="LiveId" clId="{72975BE8-75D4-45F2-BC26-0D44AB4627A9}" dt="2024-06-19T17:51:55.582" v="13359" actId="14861"/>
          <ac:picMkLst>
            <pc:docMk/>
            <pc:sldMk cId="2133805873" sldId="267"/>
            <ac:picMk id="9" creationId="{56392AAF-5EEA-4D16-E1BF-462FA6B3D420}"/>
          </ac:picMkLst>
        </pc:picChg>
        <pc:picChg chg="del">
          <ac:chgData name="benoit ahsee" userId="c0f79adc8ed6716f" providerId="LiveId" clId="{72975BE8-75D4-45F2-BC26-0D44AB4627A9}" dt="2024-06-14T20:37:05.160" v="1410" actId="478"/>
          <ac:picMkLst>
            <pc:docMk/>
            <pc:sldMk cId="2133805873" sldId="267"/>
            <ac:picMk id="2050" creationId="{DF06C59B-452A-E602-78A7-66F3DF294CC4}"/>
          </ac:picMkLst>
        </pc:picChg>
        <pc:picChg chg="del">
          <ac:chgData name="benoit ahsee" userId="c0f79adc8ed6716f" providerId="LiveId" clId="{72975BE8-75D4-45F2-BC26-0D44AB4627A9}" dt="2024-06-14T20:37:06.612" v="1411" actId="478"/>
          <ac:picMkLst>
            <pc:docMk/>
            <pc:sldMk cId="2133805873" sldId="267"/>
            <ac:picMk id="2052" creationId="{8AC02A1D-A4A3-2077-8E97-5068669BE4A4}"/>
          </ac:picMkLst>
        </pc:picChg>
        <pc:picChg chg="add mod">
          <ac:chgData name="benoit ahsee" userId="c0f79adc8ed6716f" providerId="LiveId" clId="{72975BE8-75D4-45F2-BC26-0D44AB4627A9}" dt="2024-06-14T20:38:01.763" v="1428" actId="14100"/>
          <ac:picMkLst>
            <pc:docMk/>
            <pc:sldMk cId="2133805873" sldId="267"/>
            <ac:picMk id="3074" creationId="{8581BB2A-B8AA-B489-3FF3-9F35C831D0DD}"/>
          </ac:picMkLst>
        </pc:picChg>
        <pc:picChg chg="add mod">
          <ac:chgData name="benoit ahsee" userId="c0f79adc8ed6716f" providerId="LiveId" clId="{72975BE8-75D4-45F2-BC26-0D44AB4627A9}" dt="2024-06-14T20:38:39.377" v="1444" actId="14100"/>
          <ac:picMkLst>
            <pc:docMk/>
            <pc:sldMk cId="2133805873" sldId="267"/>
            <ac:picMk id="3076" creationId="{B9F56848-9430-4438-1544-141D175FC056}"/>
          </ac:picMkLst>
        </pc:picChg>
        <pc:picChg chg="add del mod">
          <ac:chgData name="benoit ahsee" userId="c0f79adc8ed6716f" providerId="LiveId" clId="{72975BE8-75D4-45F2-BC26-0D44AB4627A9}" dt="2024-06-19T17:44:44.474" v="13335" actId="478"/>
          <ac:picMkLst>
            <pc:docMk/>
            <pc:sldMk cId="2133805873" sldId="267"/>
            <ac:picMk id="3078" creationId="{F16A117C-871B-9D9E-1EF9-C8543E7CE73E}"/>
          </ac:picMkLst>
        </pc:picChg>
        <pc:picChg chg="add del mod">
          <ac:chgData name="benoit ahsee" userId="c0f79adc8ed6716f" providerId="LiveId" clId="{72975BE8-75D4-45F2-BC26-0D44AB4627A9}" dt="2024-06-19T17:44:47.498" v="13336" actId="478"/>
          <ac:picMkLst>
            <pc:docMk/>
            <pc:sldMk cId="2133805873" sldId="267"/>
            <ac:picMk id="3080" creationId="{6F5EBA62-61F2-600A-079A-B54C3AC5BC24}"/>
          </ac:picMkLst>
        </pc:picChg>
      </pc:sldChg>
      <pc:sldChg chg="addSp delSp modSp del mod">
        <pc:chgData name="benoit ahsee" userId="c0f79adc8ed6716f" providerId="LiveId" clId="{72975BE8-75D4-45F2-BC26-0D44AB4627A9}" dt="2024-06-15T23:07:04.163" v="9506" actId="47"/>
        <pc:sldMkLst>
          <pc:docMk/>
          <pc:sldMk cId="1206854817" sldId="268"/>
        </pc:sldMkLst>
        <pc:spChg chg="add mod">
          <ac:chgData name="benoit ahsee" userId="c0f79adc8ed6716f" providerId="LiveId" clId="{72975BE8-75D4-45F2-BC26-0D44AB4627A9}" dt="2024-06-15T17:03:10.509" v="6142" actId="12"/>
          <ac:spMkLst>
            <pc:docMk/>
            <pc:sldMk cId="1206854817" sldId="268"/>
            <ac:spMk id="2" creationId="{C05404C8-CFAC-B612-0C0F-EDB517E769B9}"/>
          </ac:spMkLst>
        </pc:spChg>
        <pc:spChg chg="add del mod">
          <ac:chgData name="benoit ahsee" userId="c0f79adc8ed6716f" providerId="LiveId" clId="{72975BE8-75D4-45F2-BC26-0D44AB4627A9}" dt="2024-06-15T13:38:25.866" v="4912" actId="478"/>
          <ac:spMkLst>
            <pc:docMk/>
            <pc:sldMk cId="1206854817" sldId="268"/>
            <ac:spMk id="3" creationId="{93BE6236-5C2F-A7E8-EB4A-34BF5AF73183}"/>
          </ac:spMkLst>
        </pc:spChg>
        <pc:spChg chg="add mod">
          <ac:chgData name="benoit ahsee" userId="c0f79adc8ed6716f" providerId="LiveId" clId="{72975BE8-75D4-45F2-BC26-0D44AB4627A9}" dt="2024-06-15T17:45:55.696" v="6449" actId="113"/>
          <ac:spMkLst>
            <pc:docMk/>
            <pc:sldMk cId="1206854817" sldId="268"/>
            <ac:spMk id="4" creationId="{D6BA500E-4818-7E0E-7714-AD9FA602101C}"/>
          </ac:spMkLst>
        </pc:spChg>
        <pc:spChg chg="mod">
          <ac:chgData name="benoit ahsee" userId="c0f79adc8ed6716f" providerId="LiveId" clId="{72975BE8-75D4-45F2-BC26-0D44AB4627A9}" dt="2024-06-14T22:45:20.737" v="4167" actId="20577"/>
          <ac:spMkLst>
            <pc:docMk/>
            <pc:sldMk cId="1206854817" sldId="268"/>
            <ac:spMk id="104" creationId="{00000000-0000-0000-0000-000000000000}"/>
          </ac:spMkLst>
        </pc:spChg>
        <pc:picChg chg="del">
          <ac:chgData name="benoit ahsee" userId="c0f79adc8ed6716f" providerId="LiveId" clId="{72975BE8-75D4-45F2-BC26-0D44AB4627A9}" dt="2024-06-14T20:42:10.326" v="1477" actId="478"/>
          <ac:picMkLst>
            <pc:docMk/>
            <pc:sldMk cId="1206854817" sldId="268"/>
            <ac:picMk id="3078" creationId="{F16A117C-871B-9D9E-1EF9-C8543E7CE73E}"/>
          </ac:picMkLst>
        </pc:picChg>
        <pc:picChg chg="del">
          <ac:chgData name="benoit ahsee" userId="c0f79adc8ed6716f" providerId="LiveId" clId="{72975BE8-75D4-45F2-BC26-0D44AB4627A9}" dt="2024-06-14T20:42:13.264" v="1478" actId="478"/>
          <ac:picMkLst>
            <pc:docMk/>
            <pc:sldMk cId="1206854817" sldId="268"/>
            <ac:picMk id="3080" creationId="{6F5EBA62-61F2-600A-079A-B54C3AC5BC24}"/>
          </ac:picMkLst>
        </pc:picChg>
        <pc:picChg chg="add mod">
          <ac:chgData name="benoit ahsee" userId="c0f79adc8ed6716f" providerId="LiveId" clId="{72975BE8-75D4-45F2-BC26-0D44AB4627A9}" dt="2024-06-14T20:42:39.429" v="1483" actId="14100"/>
          <ac:picMkLst>
            <pc:docMk/>
            <pc:sldMk cId="1206854817" sldId="268"/>
            <ac:picMk id="4098" creationId="{92C726FB-FC8B-E548-DB4E-35995FF103F5}"/>
          </ac:picMkLst>
        </pc:picChg>
        <pc:picChg chg="add mod">
          <ac:chgData name="benoit ahsee" userId="c0f79adc8ed6716f" providerId="LiveId" clId="{72975BE8-75D4-45F2-BC26-0D44AB4627A9}" dt="2024-06-14T20:43:02.350" v="1495" actId="1076"/>
          <ac:picMkLst>
            <pc:docMk/>
            <pc:sldMk cId="1206854817" sldId="268"/>
            <ac:picMk id="4100" creationId="{5F724D54-4DBE-CD15-E3FA-44A7F1A687A2}"/>
          </ac:picMkLst>
        </pc:picChg>
        <pc:picChg chg="add mod">
          <ac:chgData name="benoit ahsee" userId="c0f79adc8ed6716f" providerId="LiveId" clId="{72975BE8-75D4-45F2-BC26-0D44AB4627A9}" dt="2024-06-14T20:43:23.230" v="1504" actId="1076"/>
          <ac:picMkLst>
            <pc:docMk/>
            <pc:sldMk cId="1206854817" sldId="268"/>
            <ac:picMk id="4102" creationId="{64461D10-C8DF-B8A7-CEA6-7D7EF735CBDE}"/>
          </ac:picMkLst>
        </pc:picChg>
        <pc:picChg chg="add mod">
          <ac:chgData name="benoit ahsee" userId="c0f79adc8ed6716f" providerId="LiveId" clId="{72975BE8-75D4-45F2-BC26-0D44AB4627A9}" dt="2024-06-15T17:03:55.581" v="6150" actId="1076"/>
          <ac:picMkLst>
            <pc:docMk/>
            <pc:sldMk cId="1206854817" sldId="268"/>
            <ac:picMk id="4104" creationId="{4AEE6691-C198-8FFB-963F-56215968DCA8}"/>
          </ac:picMkLst>
        </pc:picChg>
        <pc:picChg chg="add del mod">
          <ac:chgData name="benoit ahsee" userId="c0f79adc8ed6716f" providerId="LiveId" clId="{72975BE8-75D4-45F2-BC26-0D44AB4627A9}" dt="2024-06-14T20:54:52.692" v="1818" actId="478"/>
          <ac:picMkLst>
            <pc:docMk/>
            <pc:sldMk cId="1206854817" sldId="268"/>
            <ac:picMk id="4106" creationId="{1709FCC6-44CA-A1E8-3628-BA9B0F2F26C2}"/>
          </ac:picMkLst>
        </pc:picChg>
      </pc:sldChg>
      <pc:sldChg chg="addSp delSp modSp mod">
        <pc:chgData name="benoit ahsee" userId="c0f79adc8ed6716f" providerId="LiveId" clId="{72975BE8-75D4-45F2-BC26-0D44AB4627A9}" dt="2024-06-19T17:44:29.065" v="13334" actId="14861"/>
        <pc:sldMkLst>
          <pc:docMk/>
          <pc:sldMk cId="2554730683" sldId="269"/>
        </pc:sldMkLst>
        <pc:spChg chg="mod">
          <ac:chgData name="benoit ahsee" userId="c0f79adc8ed6716f" providerId="LiveId" clId="{72975BE8-75D4-45F2-BC26-0D44AB4627A9}" dt="2024-06-14T22:44:22.161" v="4140" actId="255"/>
          <ac:spMkLst>
            <pc:docMk/>
            <pc:sldMk cId="2554730683" sldId="269"/>
            <ac:spMk id="104" creationId="{00000000-0000-0000-0000-000000000000}"/>
          </ac:spMkLst>
        </pc:spChg>
        <pc:picChg chg="add del mod">
          <ac:chgData name="benoit ahsee" userId="c0f79adc8ed6716f" providerId="LiveId" clId="{72975BE8-75D4-45F2-BC26-0D44AB4627A9}" dt="2024-06-19T17:44:01.607" v="13329" actId="478"/>
          <ac:picMkLst>
            <pc:docMk/>
            <pc:sldMk cId="2554730683" sldId="269"/>
            <ac:picMk id="3" creationId="{9DB0C7BA-E469-56ED-8DCC-E005B57ACABB}"/>
          </ac:picMkLst>
        </pc:picChg>
        <pc:picChg chg="add del mod">
          <ac:chgData name="benoit ahsee" userId="c0f79adc8ed6716f" providerId="LiveId" clId="{72975BE8-75D4-45F2-BC26-0D44AB4627A9}" dt="2024-06-19T17:44:16.586" v="13332" actId="478"/>
          <ac:picMkLst>
            <pc:docMk/>
            <pc:sldMk cId="2554730683" sldId="269"/>
            <ac:picMk id="4" creationId="{9821D47F-3BDC-A831-FC42-34C5147C4019}"/>
          </ac:picMkLst>
        </pc:picChg>
        <pc:picChg chg="add mod">
          <ac:chgData name="benoit ahsee" userId="c0f79adc8ed6716f" providerId="LiveId" clId="{72975BE8-75D4-45F2-BC26-0D44AB4627A9}" dt="2024-06-19T17:44:29.065" v="13334" actId="14861"/>
          <ac:picMkLst>
            <pc:docMk/>
            <pc:sldMk cId="2554730683" sldId="269"/>
            <ac:picMk id="6" creationId="{B02B01D7-9445-0FB2-FC65-EF793E0BE014}"/>
          </ac:picMkLst>
        </pc:picChg>
        <pc:picChg chg="mod">
          <ac:chgData name="benoit ahsee" userId="c0f79adc8ed6716f" providerId="LiveId" clId="{72975BE8-75D4-45F2-BC26-0D44AB4627A9}" dt="2024-06-15T21:23:02.602" v="7942" actId="14100"/>
          <ac:picMkLst>
            <pc:docMk/>
            <pc:sldMk cId="2554730683" sldId="269"/>
            <ac:picMk id="2050" creationId="{DF06C59B-452A-E602-78A7-66F3DF294CC4}"/>
          </ac:picMkLst>
        </pc:picChg>
        <pc:picChg chg="del">
          <ac:chgData name="benoit ahsee" userId="c0f79adc8ed6716f" providerId="LiveId" clId="{72975BE8-75D4-45F2-BC26-0D44AB4627A9}" dt="2024-06-19T17:41:01.954" v="13321" actId="478"/>
          <ac:picMkLst>
            <pc:docMk/>
            <pc:sldMk cId="2554730683" sldId="269"/>
            <ac:picMk id="2052" creationId="{8AC02A1D-A4A3-2077-8E97-5068669BE4A4}"/>
          </ac:picMkLst>
        </pc:picChg>
        <pc:picChg chg="add mod">
          <ac:chgData name="benoit ahsee" userId="c0f79adc8ed6716f" providerId="LiveId" clId="{72975BE8-75D4-45F2-BC26-0D44AB4627A9}" dt="2024-06-15T21:23:02.602" v="7942" actId="14100"/>
          <ac:picMkLst>
            <pc:docMk/>
            <pc:sldMk cId="2554730683" sldId="269"/>
            <ac:picMk id="9218" creationId="{9E16BBA3-1F2A-5757-48A9-65272EEDF85F}"/>
          </ac:picMkLst>
        </pc:picChg>
      </pc:sldChg>
      <pc:sldChg chg="modSp new del mod">
        <pc:chgData name="benoit ahsee" userId="c0f79adc8ed6716f" providerId="LiveId" clId="{72975BE8-75D4-45F2-BC26-0D44AB4627A9}" dt="2024-06-15T17:25:17.690" v="6252" actId="47"/>
        <pc:sldMkLst>
          <pc:docMk/>
          <pc:sldMk cId="2702402312" sldId="270"/>
        </pc:sldMkLst>
        <pc:spChg chg="mod">
          <ac:chgData name="benoit ahsee" userId="c0f79adc8ed6716f" providerId="LiveId" clId="{72975BE8-75D4-45F2-BC26-0D44AB4627A9}" dt="2024-06-14T22:22:34.223" v="3679" actId="27636"/>
          <ac:spMkLst>
            <pc:docMk/>
            <pc:sldMk cId="2702402312" sldId="270"/>
            <ac:spMk id="2" creationId="{5BD32BCE-DB69-874C-B42C-08A468EF23E0}"/>
          </ac:spMkLst>
        </pc:spChg>
      </pc:sldChg>
      <pc:sldChg chg="delSp modSp del mod">
        <pc:chgData name="benoit ahsee" userId="c0f79adc8ed6716f" providerId="LiveId" clId="{72975BE8-75D4-45F2-BC26-0D44AB4627A9}" dt="2024-06-15T21:52:47.575" v="8839" actId="47"/>
        <pc:sldMkLst>
          <pc:docMk/>
          <pc:sldMk cId="3229322156" sldId="271"/>
        </pc:sldMkLst>
        <pc:spChg chg="mod">
          <ac:chgData name="benoit ahsee" userId="c0f79adc8ed6716f" providerId="LiveId" clId="{72975BE8-75D4-45F2-BC26-0D44AB4627A9}" dt="2024-06-15T20:24:00.677" v="7234" actId="20577"/>
          <ac:spMkLst>
            <pc:docMk/>
            <pc:sldMk cId="3229322156" sldId="271"/>
            <ac:spMk id="133" creationId="{00000000-0000-0000-0000-000000000000}"/>
          </ac:spMkLst>
        </pc:spChg>
        <pc:spChg chg="mod">
          <ac:chgData name="benoit ahsee" userId="c0f79adc8ed6716f" providerId="LiveId" clId="{72975BE8-75D4-45F2-BC26-0D44AB4627A9}" dt="2024-06-15T20:26:29.940" v="7446" actId="20577"/>
          <ac:spMkLst>
            <pc:docMk/>
            <pc:sldMk cId="3229322156" sldId="271"/>
            <ac:spMk id="134" creationId="{00000000-0000-0000-0000-000000000000}"/>
          </ac:spMkLst>
        </pc:spChg>
        <pc:picChg chg="del">
          <ac:chgData name="benoit ahsee" userId="c0f79adc8ed6716f" providerId="LiveId" clId="{72975BE8-75D4-45F2-BC26-0D44AB4627A9}" dt="2024-06-14T22:26:56.021" v="3758" actId="478"/>
          <ac:picMkLst>
            <pc:docMk/>
            <pc:sldMk cId="3229322156" sldId="271"/>
            <ac:picMk id="7" creationId="{94CDAD95-42EC-6EAE-3434-28A80B7A9E8A}"/>
          </ac:picMkLst>
        </pc:picChg>
      </pc:sldChg>
      <pc:sldChg chg="addSp delSp modSp mod ord">
        <pc:chgData name="benoit ahsee" userId="c0f79adc8ed6716f" providerId="LiveId" clId="{72975BE8-75D4-45F2-BC26-0D44AB4627A9}" dt="2024-07-03T00:36:10.114" v="17186" actId="6549"/>
        <pc:sldMkLst>
          <pc:docMk/>
          <pc:sldMk cId="1435641822" sldId="272"/>
        </pc:sldMkLst>
        <pc:spChg chg="add del mod">
          <ac:chgData name="benoit ahsee" userId="c0f79adc8ed6716f" providerId="LiveId" clId="{72975BE8-75D4-45F2-BC26-0D44AB4627A9}" dt="2024-06-15T22:24:52.287" v="9150"/>
          <ac:spMkLst>
            <pc:docMk/>
            <pc:sldMk cId="1435641822" sldId="272"/>
            <ac:spMk id="4" creationId="{4C554C63-E8F8-A211-7B54-AB47DB351A8C}"/>
          </ac:spMkLst>
        </pc:spChg>
        <pc:spChg chg="add del mod">
          <ac:chgData name="benoit ahsee" userId="c0f79adc8ed6716f" providerId="LiveId" clId="{72975BE8-75D4-45F2-BC26-0D44AB4627A9}" dt="2024-06-15T22:24:54.322" v="9151" actId="478"/>
          <ac:spMkLst>
            <pc:docMk/>
            <pc:sldMk cId="1435641822" sldId="272"/>
            <ac:spMk id="5" creationId="{BEF4CFA1-061B-FECC-2BFF-3902B5D54B07}"/>
          </ac:spMkLst>
        </pc:spChg>
        <pc:spChg chg="add del">
          <ac:chgData name="benoit ahsee" userId="c0f79adc8ed6716f" providerId="LiveId" clId="{72975BE8-75D4-45F2-BC26-0D44AB4627A9}" dt="2024-06-15T22:25:03.397" v="9153" actId="478"/>
          <ac:spMkLst>
            <pc:docMk/>
            <pc:sldMk cId="1435641822" sldId="272"/>
            <ac:spMk id="6" creationId="{3C5644A1-5EE8-730E-AC5C-2A59F1E0AE94}"/>
          </ac:spMkLst>
        </pc:spChg>
        <pc:spChg chg="add mod">
          <ac:chgData name="benoit ahsee" userId="c0f79adc8ed6716f" providerId="LiveId" clId="{72975BE8-75D4-45F2-BC26-0D44AB4627A9}" dt="2024-06-17T12:39:21.501" v="12587" actId="14100"/>
          <ac:spMkLst>
            <pc:docMk/>
            <pc:sldMk cId="1435641822" sldId="272"/>
            <ac:spMk id="7" creationId="{55CD8FCC-C7F5-3EE5-3066-7D57F70EA86A}"/>
          </ac:spMkLst>
        </pc:spChg>
        <pc:spChg chg="add mod">
          <ac:chgData name="benoit ahsee" userId="c0f79adc8ed6716f" providerId="LiveId" clId="{72975BE8-75D4-45F2-BC26-0D44AB4627A9}" dt="2024-07-03T00:36:10.114" v="17186" actId="6549"/>
          <ac:spMkLst>
            <pc:docMk/>
            <pc:sldMk cId="1435641822" sldId="272"/>
            <ac:spMk id="8" creationId="{A6FCF8FF-4CC4-EDEA-9154-388544528B7C}"/>
          </ac:spMkLst>
        </pc:spChg>
        <pc:spChg chg="mod">
          <ac:chgData name="benoit ahsee" userId="c0f79adc8ed6716f" providerId="LiveId" clId="{72975BE8-75D4-45F2-BC26-0D44AB4627A9}" dt="2024-06-15T14:44:10.375" v="5311" actId="255"/>
          <ac:spMkLst>
            <pc:docMk/>
            <pc:sldMk cId="1435641822" sldId="272"/>
            <ac:spMk id="110" creationId="{00000000-0000-0000-0000-000000000000}"/>
          </ac:spMkLst>
        </pc:spChg>
        <pc:spChg chg="del mod">
          <ac:chgData name="benoit ahsee" userId="c0f79adc8ed6716f" providerId="LiveId" clId="{72975BE8-75D4-45F2-BC26-0D44AB4627A9}" dt="2024-06-15T22:23:46.074" v="9149" actId="478"/>
          <ac:spMkLst>
            <pc:docMk/>
            <pc:sldMk cId="1435641822" sldId="272"/>
            <ac:spMk id="111" creationId="{00000000-0000-0000-0000-000000000000}"/>
          </ac:spMkLst>
        </pc:spChg>
        <pc:picChg chg="add mod">
          <ac:chgData name="benoit ahsee" userId="c0f79adc8ed6716f" providerId="LiveId" clId="{72975BE8-75D4-45F2-BC26-0D44AB4627A9}" dt="2024-06-15T22:32:13.490" v="9173" actId="1076"/>
          <ac:picMkLst>
            <pc:docMk/>
            <pc:sldMk cId="1435641822" sldId="272"/>
            <ac:picMk id="8198" creationId="{8AC43F86-8C09-D351-A7D9-20ADE1776F44}"/>
          </ac:picMkLst>
        </pc:picChg>
      </pc:sldChg>
      <pc:sldChg chg="addSp delSp modSp mod">
        <pc:chgData name="benoit ahsee" userId="c0f79adc8ed6716f" providerId="LiveId" clId="{72975BE8-75D4-45F2-BC26-0D44AB4627A9}" dt="2024-06-19T18:10:12.950" v="13383" actId="20577"/>
        <pc:sldMkLst>
          <pc:docMk/>
          <pc:sldMk cId="1300851191" sldId="273"/>
        </pc:sldMkLst>
        <pc:spChg chg="add del mod">
          <ac:chgData name="benoit ahsee" userId="c0f79adc8ed6716f" providerId="LiveId" clId="{72975BE8-75D4-45F2-BC26-0D44AB4627A9}" dt="2024-06-15T22:03:21.581" v="8887"/>
          <ac:spMkLst>
            <pc:docMk/>
            <pc:sldMk cId="1300851191" sldId="273"/>
            <ac:spMk id="2" creationId="{75406DAC-0D5B-CA9F-8AA6-F31DBB6D7433}"/>
          </ac:spMkLst>
        </pc:spChg>
        <pc:spChg chg="del">
          <ac:chgData name="benoit ahsee" userId="c0f79adc8ed6716f" providerId="LiveId" clId="{72975BE8-75D4-45F2-BC26-0D44AB4627A9}" dt="2024-06-14T22:55:11.280" v="4446" actId="478"/>
          <ac:spMkLst>
            <pc:docMk/>
            <pc:sldMk cId="1300851191" sldId="273"/>
            <ac:spMk id="2" creationId="{C05404C8-CFAC-B612-0C0F-EDB517E769B9}"/>
          </ac:spMkLst>
        </pc:spChg>
        <pc:spChg chg="mod">
          <ac:chgData name="benoit ahsee" userId="c0f79adc8ed6716f" providerId="LiveId" clId="{72975BE8-75D4-45F2-BC26-0D44AB4627A9}" dt="2024-06-19T18:10:12.950" v="13383" actId="20577"/>
          <ac:spMkLst>
            <pc:docMk/>
            <pc:sldMk cId="1300851191" sldId="273"/>
            <ac:spMk id="3" creationId="{93BE6236-5C2F-A7E8-EB4A-34BF5AF73183}"/>
          </ac:spMkLst>
        </pc:spChg>
        <pc:spChg chg="mod">
          <ac:chgData name="benoit ahsee" userId="c0f79adc8ed6716f" providerId="LiveId" clId="{72975BE8-75D4-45F2-BC26-0D44AB4627A9}" dt="2024-06-15T22:01:53.336" v="8872" actId="1076"/>
          <ac:spMkLst>
            <pc:docMk/>
            <pc:sldMk cId="1300851191" sldId="273"/>
            <ac:spMk id="104" creationId="{00000000-0000-0000-0000-000000000000}"/>
          </ac:spMkLst>
        </pc:spChg>
        <pc:picChg chg="add mod">
          <ac:chgData name="benoit ahsee" userId="c0f79adc8ed6716f" providerId="LiveId" clId="{72975BE8-75D4-45F2-BC26-0D44AB4627A9}" dt="2024-06-15T22:01:46.130" v="8869" actId="1076"/>
          <ac:picMkLst>
            <pc:docMk/>
            <pc:sldMk cId="1300851191" sldId="273"/>
            <ac:picMk id="4098" creationId="{F5535BED-E0E1-AB8B-EAF2-2FF5B25E257D}"/>
          </ac:picMkLst>
        </pc:picChg>
        <pc:picChg chg="add mod">
          <ac:chgData name="benoit ahsee" userId="c0f79adc8ed6716f" providerId="LiveId" clId="{72975BE8-75D4-45F2-BC26-0D44AB4627A9}" dt="2024-06-15T22:01:53.336" v="8872" actId="1076"/>
          <ac:picMkLst>
            <pc:docMk/>
            <pc:sldMk cId="1300851191" sldId="273"/>
            <ac:picMk id="4100" creationId="{0A8F936D-D1E9-911F-E13A-7060FFE9A704}"/>
          </ac:picMkLst>
        </pc:picChg>
        <pc:picChg chg="add mod">
          <ac:chgData name="benoit ahsee" userId="c0f79adc8ed6716f" providerId="LiveId" clId="{72975BE8-75D4-45F2-BC26-0D44AB4627A9}" dt="2024-06-15T22:03:17.128" v="8885" actId="14100"/>
          <ac:picMkLst>
            <pc:docMk/>
            <pc:sldMk cId="1300851191" sldId="273"/>
            <ac:picMk id="4102" creationId="{523DC6BD-7BA4-A521-DF9B-DE7021FF2941}"/>
          </ac:picMkLst>
        </pc:picChg>
        <pc:picChg chg="del">
          <ac:chgData name="benoit ahsee" userId="c0f79adc8ed6716f" providerId="LiveId" clId="{72975BE8-75D4-45F2-BC26-0D44AB4627A9}" dt="2024-06-14T22:55:10.141" v="4445" actId="478"/>
          <ac:picMkLst>
            <pc:docMk/>
            <pc:sldMk cId="1300851191" sldId="273"/>
            <ac:picMk id="4104" creationId="{4AEE6691-C198-8FFB-963F-56215968DCA8}"/>
          </ac:picMkLst>
        </pc:picChg>
      </pc:sldChg>
      <pc:sldChg chg="delSp del mod">
        <pc:chgData name="benoit ahsee" userId="c0f79adc8ed6716f" providerId="LiveId" clId="{72975BE8-75D4-45F2-BC26-0D44AB4627A9}" dt="2024-06-14T22:55:00.238" v="4444" actId="47"/>
        <pc:sldMkLst>
          <pc:docMk/>
          <pc:sldMk cId="4185322423" sldId="273"/>
        </pc:sldMkLst>
        <pc:spChg chg="del">
          <ac:chgData name="benoit ahsee" userId="c0f79adc8ed6716f" providerId="LiveId" clId="{72975BE8-75D4-45F2-BC26-0D44AB4627A9}" dt="2024-06-14T22:54:51.915" v="4443" actId="21"/>
          <ac:spMkLst>
            <pc:docMk/>
            <pc:sldMk cId="4185322423" sldId="273"/>
            <ac:spMk id="3" creationId="{93BE6236-5C2F-A7E8-EB4A-34BF5AF73183}"/>
          </ac:spMkLst>
        </pc:spChg>
      </pc:sldChg>
      <pc:sldChg chg="modSp add del mod">
        <pc:chgData name="benoit ahsee" userId="c0f79adc8ed6716f" providerId="LiveId" clId="{72975BE8-75D4-45F2-BC26-0D44AB4627A9}" dt="2024-06-15T22:04:23.531" v="8888" actId="47"/>
        <pc:sldMkLst>
          <pc:docMk/>
          <pc:sldMk cId="1669645677" sldId="274"/>
        </pc:sldMkLst>
        <pc:spChg chg="mod">
          <ac:chgData name="benoit ahsee" userId="c0f79adc8ed6716f" providerId="LiveId" clId="{72975BE8-75D4-45F2-BC26-0D44AB4627A9}" dt="2024-06-15T18:02:22.412" v="6745" actId="6549"/>
          <ac:spMkLst>
            <pc:docMk/>
            <pc:sldMk cId="1669645677" sldId="274"/>
            <ac:spMk id="3" creationId="{93BE6236-5C2F-A7E8-EB4A-34BF5AF73183}"/>
          </ac:spMkLst>
        </pc:spChg>
      </pc:sldChg>
      <pc:sldChg chg="delSp modSp del mod ord">
        <pc:chgData name="benoit ahsee" userId="c0f79adc8ed6716f" providerId="LiveId" clId="{72975BE8-75D4-45F2-BC26-0D44AB4627A9}" dt="2024-06-15T14:04:50.898" v="5078" actId="47"/>
        <pc:sldMkLst>
          <pc:docMk/>
          <pc:sldMk cId="2730848285" sldId="275"/>
        </pc:sldMkLst>
        <pc:spChg chg="del">
          <ac:chgData name="benoit ahsee" userId="c0f79adc8ed6716f" providerId="LiveId" clId="{72975BE8-75D4-45F2-BC26-0D44AB4627A9}" dt="2024-06-15T14:03:41.845" v="5074" actId="478"/>
          <ac:spMkLst>
            <pc:docMk/>
            <pc:sldMk cId="2730848285" sldId="275"/>
            <ac:spMk id="4" creationId="{85A63AF5-55F2-FE49-2004-C95AA5D17CDA}"/>
          </ac:spMkLst>
        </pc:spChg>
        <pc:spChg chg="del mod">
          <ac:chgData name="benoit ahsee" userId="c0f79adc8ed6716f" providerId="LiveId" clId="{72975BE8-75D4-45F2-BC26-0D44AB4627A9}" dt="2024-06-15T14:04:39.741" v="5077" actId="478"/>
          <ac:spMkLst>
            <pc:docMk/>
            <pc:sldMk cId="2730848285" sldId="275"/>
            <ac:spMk id="5" creationId="{17FF89B3-BA79-38DB-5993-4867F231D4B0}"/>
          </ac:spMkLst>
        </pc:spChg>
      </pc:sldChg>
      <pc:sldChg chg="add del">
        <pc:chgData name="benoit ahsee" userId="c0f79adc8ed6716f" providerId="LiveId" clId="{72975BE8-75D4-45F2-BC26-0D44AB4627A9}" dt="2024-06-14T23:04:15.912" v="4791" actId="47"/>
        <pc:sldMkLst>
          <pc:docMk/>
          <pc:sldMk cId="3882449863" sldId="275"/>
        </pc:sldMkLst>
      </pc:sldChg>
      <pc:sldChg chg="addSp delSp modSp del mod ord">
        <pc:chgData name="benoit ahsee" userId="c0f79adc8ed6716f" providerId="LiveId" clId="{72975BE8-75D4-45F2-BC26-0D44AB4627A9}" dt="2024-06-15T17:08:41.218" v="6158" actId="47"/>
        <pc:sldMkLst>
          <pc:docMk/>
          <pc:sldMk cId="353887392" sldId="276"/>
        </pc:sldMkLst>
        <pc:spChg chg="del">
          <ac:chgData name="benoit ahsee" userId="c0f79adc8ed6716f" providerId="LiveId" clId="{72975BE8-75D4-45F2-BC26-0D44AB4627A9}" dt="2024-06-15T13:53:12.423" v="4983" actId="478"/>
          <ac:spMkLst>
            <pc:docMk/>
            <pc:sldMk cId="353887392" sldId="276"/>
            <ac:spMk id="3" creationId="{93BE6236-5C2F-A7E8-EB4A-34BF5AF73183}"/>
          </ac:spMkLst>
        </pc:spChg>
        <pc:picChg chg="add mod">
          <ac:chgData name="benoit ahsee" userId="c0f79adc8ed6716f" providerId="LiveId" clId="{72975BE8-75D4-45F2-BC26-0D44AB4627A9}" dt="2024-06-15T13:55:24.444" v="5000" actId="1076"/>
          <ac:picMkLst>
            <pc:docMk/>
            <pc:sldMk cId="353887392" sldId="276"/>
            <ac:picMk id="4" creationId="{D8096897-61C1-023F-2208-B0D7DF9926DF}"/>
          </ac:picMkLst>
        </pc:picChg>
        <pc:picChg chg="add mod">
          <ac:chgData name="benoit ahsee" userId="c0f79adc8ed6716f" providerId="LiveId" clId="{72975BE8-75D4-45F2-BC26-0D44AB4627A9}" dt="2024-06-15T13:55:29.684" v="5002" actId="1076"/>
          <ac:picMkLst>
            <pc:docMk/>
            <pc:sldMk cId="353887392" sldId="276"/>
            <ac:picMk id="6" creationId="{55762282-889E-9606-7F2B-56FC4B5D7FB9}"/>
          </ac:picMkLst>
        </pc:picChg>
        <pc:picChg chg="add mod">
          <ac:chgData name="benoit ahsee" userId="c0f79adc8ed6716f" providerId="LiveId" clId="{72975BE8-75D4-45F2-BC26-0D44AB4627A9}" dt="2024-06-15T13:57:00.132" v="5007" actId="1076"/>
          <ac:picMkLst>
            <pc:docMk/>
            <pc:sldMk cId="353887392" sldId="276"/>
            <ac:picMk id="8" creationId="{1D7FCFB1-1BE7-5F3A-8979-EE741A13D476}"/>
          </ac:picMkLst>
        </pc:picChg>
      </pc:sldChg>
      <pc:sldChg chg="addSp delSp modSp add mod">
        <pc:chgData name="benoit ahsee" userId="c0f79adc8ed6716f" providerId="LiveId" clId="{72975BE8-75D4-45F2-BC26-0D44AB4627A9}" dt="2024-06-15T17:15:17.753" v="6223" actId="6549"/>
        <pc:sldMkLst>
          <pc:docMk/>
          <pc:sldMk cId="2123095990" sldId="277"/>
        </pc:sldMkLst>
        <pc:spChg chg="add del mod">
          <ac:chgData name="benoit ahsee" userId="c0f79adc8ed6716f" providerId="LiveId" clId="{72975BE8-75D4-45F2-BC26-0D44AB4627A9}" dt="2024-06-15T16:24:46.415" v="5808"/>
          <ac:spMkLst>
            <pc:docMk/>
            <pc:sldMk cId="2123095990" sldId="277"/>
            <ac:spMk id="2" creationId="{3E69CD55-BD70-166B-101E-113935E2D1DB}"/>
          </ac:spMkLst>
        </pc:spChg>
        <pc:spChg chg="add mod">
          <ac:chgData name="benoit ahsee" userId="c0f79adc8ed6716f" providerId="LiveId" clId="{72975BE8-75D4-45F2-BC26-0D44AB4627A9}" dt="2024-06-15T17:15:17.753" v="6223" actId="6549"/>
          <ac:spMkLst>
            <pc:docMk/>
            <pc:sldMk cId="2123095990" sldId="277"/>
            <ac:spMk id="3" creationId="{6F95001B-E87F-4695-DC1C-E85A8BB4C274}"/>
          </ac:spMkLst>
        </pc:spChg>
        <pc:spChg chg="mod">
          <ac:chgData name="benoit ahsee" userId="c0f79adc8ed6716f" providerId="LiveId" clId="{72975BE8-75D4-45F2-BC26-0D44AB4627A9}" dt="2024-06-15T16:24:05.843" v="5799" actId="14100"/>
          <ac:spMkLst>
            <pc:docMk/>
            <pc:sldMk cId="2123095990" sldId="277"/>
            <ac:spMk id="104" creationId="{00000000-0000-0000-0000-000000000000}"/>
          </ac:spMkLst>
        </pc:spChg>
        <pc:picChg chg="del">
          <ac:chgData name="benoit ahsee" userId="c0f79adc8ed6716f" providerId="LiveId" clId="{72975BE8-75D4-45F2-BC26-0D44AB4627A9}" dt="2024-06-15T16:23:41.213" v="5792" actId="478"/>
          <ac:picMkLst>
            <pc:docMk/>
            <pc:sldMk cId="2123095990" sldId="277"/>
            <ac:picMk id="4" creationId="{D8096897-61C1-023F-2208-B0D7DF9926DF}"/>
          </ac:picMkLst>
        </pc:picChg>
        <pc:picChg chg="del">
          <ac:chgData name="benoit ahsee" userId="c0f79adc8ed6716f" providerId="LiveId" clId="{72975BE8-75D4-45F2-BC26-0D44AB4627A9}" dt="2024-06-15T16:23:43.432" v="5794" actId="478"/>
          <ac:picMkLst>
            <pc:docMk/>
            <pc:sldMk cId="2123095990" sldId="277"/>
            <ac:picMk id="6" creationId="{55762282-889E-9606-7F2B-56FC4B5D7FB9}"/>
          </ac:picMkLst>
        </pc:picChg>
        <pc:picChg chg="del">
          <ac:chgData name="benoit ahsee" userId="c0f79adc8ed6716f" providerId="LiveId" clId="{72975BE8-75D4-45F2-BC26-0D44AB4627A9}" dt="2024-06-15T16:23:42.433" v="5793" actId="478"/>
          <ac:picMkLst>
            <pc:docMk/>
            <pc:sldMk cId="2123095990" sldId="277"/>
            <ac:picMk id="8" creationId="{1D7FCFB1-1BE7-5F3A-8979-EE741A13D476}"/>
          </ac:picMkLst>
        </pc:picChg>
        <pc:picChg chg="add mod">
          <ac:chgData name="benoit ahsee" userId="c0f79adc8ed6716f" providerId="LiveId" clId="{72975BE8-75D4-45F2-BC26-0D44AB4627A9}" dt="2024-06-15T16:24:05.843" v="5799" actId="14100"/>
          <ac:picMkLst>
            <pc:docMk/>
            <pc:sldMk cId="2123095990" sldId="277"/>
            <ac:picMk id="5122" creationId="{A456ABB4-A9AE-8615-ECC3-B00919A8A15C}"/>
          </ac:picMkLst>
        </pc:picChg>
        <pc:picChg chg="add mod">
          <ac:chgData name="benoit ahsee" userId="c0f79adc8ed6716f" providerId="LiveId" clId="{72975BE8-75D4-45F2-BC26-0D44AB4627A9}" dt="2024-06-15T17:06:42.843" v="6155" actId="14861"/>
          <ac:picMkLst>
            <pc:docMk/>
            <pc:sldMk cId="2123095990" sldId="277"/>
            <ac:picMk id="5124" creationId="{A0763015-7F40-A7BA-3815-685EF0D54A27}"/>
          </ac:picMkLst>
        </pc:picChg>
      </pc:sldChg>
      <pc:sldChg chg="modSp del mod">
        <pc:chgData name="benoit ahsee" userId="c0f79adc8ed6716f" providerId="LiveId" clId="{72975BE8-75D4-45F2-BC26-0D44AB4627A9}" dt="2024-06-15T22:13:09.616" v="9093" actId="47"/>
        <pc:sldMkLst>
          <pc:docMk/>
          <pc:sldMk cId="2279968178" sldId="278"/>
        </pc:sldMkLst>
        <pc:spChg chg="mod">
          <ac:chgData name="benoit ahsee" userId="c0f79adc8ed6716f" providerId="LiveId" clId="{72975BE8-75D4-45F2-BC26-0D44AB4627A9}" dt="2024-06-15T18:05:25.938" v="6826" actId="20577"/>
          <ac:spMkLst>
            <pc:docMk/>
            <pc:sldMk cId="2279968178" sldId="278"/>
            <ac:spMk id="3" creationId="{93BE6236-5C2F-A7E8-EB4A-34BF5AF73183}"/>
          </ac:spMkLst>
        </pc:spChg>
      </pc:sldChg>
      <pc:sldChg chg="modSp add del mod">
        <pc:chgData name="benoit ahsee" userId="c0f79adc8ed6716f" providerId="LiveId" clId="{72975BE8-75D4-45F2-BC26-0D44AB4627A9}" dt="2024-06-15T18:07:48.494" v="6848" actId="47"/>
        <pc:sldMkLst>
          <pc:docMk/>
          <pc:sldMk cId="553700574" sldId="279"/>
        </pc:sldMkLst>
        <pc:spChg chg="mod">
          <ac:chgData name="benoit ahsee" userId="c0f79adc8ed6716f" providerId="LiveId" clId="{72975BE8-75D4-45F2-BC26-0D44AB4627A9}" dt="2024-06-15T17:50:38.057" v="6560" actId="20577"/>
          <ac:spMkLst>
            <pc:docMk/>
            <pc:sldMk cId="553700574" sldId="279"/>
            <ac:spMk id="104" creationId="{00000000-0000-0000-0000-000000000000}"/>
          </ac:spMkLst>
        </pc:spChg>
      </pc:sldChg>
      <pc:sldChg chg="modSp del mod">
        <pc:chgData name="benoit ahsee" userId="c0f79adc8ed6716f" providerId="LiveId" clId="{72975BE8-75D4-45F2-BC26-0D44AB4627A9}" dt="2024-06-15T17:32:22.983" v="6371" actId="2696"/>
        <pc:sldMkLst>
          <pc:docMk/>
          <pc:sldMk cId="2855085550" sldId="279"/>
        </pc:sldMkLst>
        <pc:spChg chg="mod">
          <ac:chgData name="benoit ahsee" userId="c0f79adc8ed6716f" providerId="LiveId" clId="{72975BE8-75D4-45F2-BC26-0D44AB4627A9}" dt="2024-06-15T17:27:28.420" v="6300" actId="20577"/>
          <ac:spMkLst>
            <pc:docMk/>
            <pc:sldMk cId="2855085550" sldId="279"/>
            <ac:spMk id="3" creationId="{93BE6236-5C2F-A7E8-EB4A-34BF5AF73183}"/>
          </ac:spMkLst>
        </pc:spChg>
      </pc:sldChg>
      <pc:sldChg chg="modSp add del mod">
        <pc:chgData name="benoit ahsee" userId="c0f79adc8ed6716f" providerId="LiveId" clId="{72975BE8-75D4-45F2-BC26-0D44AB4627A9}" dt="2024-06-15T18:07:50.883" v="6849" actId="47"/>
        <pc:sldMkLst>
          <pc:docMk/>
          <pc:sldMk cId="1409455731" sldId="280"/>
        </pc:sldMkLst>
        <pc:spChg chg="mod">
          <ac:chgData name="benoit ahsee" userId="c0f79adc8ed6716f" providerId="LiveId" clId="{72975BE8-75D4-45F2-BC26-0D44AB4627A9}" dt="2024-06-15T17:32:38.213" v="6373" actId="20577"/>
          <ac:spMkLst>
            <pc:docMk/>
            <pc:sldMk cId="1409455731" sldId="280"/>
            <ac:spMk id="3" creationId="{93BE6236-5C2F-A7E8-EB4A-34BF5AF73183}"/>
          </ac:spMkLst>
        </pc:spChg>
        <pc:spChg chg="mod">
          <ac:chgData name="benoit ahsee" userId="c0f79adc8ed6716f" providerId="LiveId" clId="{72975BE8-75D4-45F2-BC26-0D44AB4627A9}" dt="2024-06-15T17:50:21.352" v="6502" actId="20577"/>
          <ac:spMkLst>
            <pc:docMk/>
            <pc:sldMk cId="1409455731" sldId="280"/>
            <ac:spMk id="104" creationId="{00000000-0000-0000-0000-000000000000}"/>
          </ac:spMkLst>
        </pc:spChg>
      </pc:sldChg>
      <pc:sldChg chg="modSp del mod">
        <pc:chgData name="benoit ahsee" userId="c0f79adc8ed6716f" providerId="LiveId" clId="{72975BE8-75D4-45F2-BC26-0D44AB4627A9}" dt="2024-06-15T17:32:22.983" v="6371" actId="2696"/>
        <pc:sldMkLst>
          <pc:docMk/>
          <pc:sldMk cId="3257404080" sldId="280"/>
        </pc:sldMkLst>
        <pc:spChg chg="mod">
          <ac:chgData name="benoit ahsee" userId="c0f79adc8ed6716f" providerId="LiveId" clId="{72975BE8-75D4-45F2-BC26-0D44AB4627A9}" dt="2024-06-15T17:28:37.774" v="6314" actId="20577"/>
          <ac:spMkLst>
            <pc:docMk/>
            <pc:sldMk cId="3257404080" sldId="280"/>
            <ac:spMk id="3" creationId="{93BE6236-5C2F-A7E8-EB4A-34BF5AF73183}"/>
          </ac:spMkLst>
        </pc:spChg>
      </pc:sldChg>
      <pc:sldChg chg="modSp add del mod">
        <pc:chgData name="benoit ahsee" userId="c0f79adc8ed6716f" providerId="LiveId" clId="{72975BE8-75D4-45F2-BC26-0D44AB4627A9}" dt="2024-06-15T21:50:19.336" v="8801" actId="47"/>
        <pc:sldMkLst>
          <pc:docMk/>
          <pc:sldMk cId="1980613282" sldId="281"/>
        </pc:sldMkLst>
        <pc:spChg chg="mod">
          <ac:chgData name="benoit ahsee" userId="c0f79adc8ed6716f" providerId="LiveId" clId="{72975BE8-75D4-45F2-BC26-0D44AB4627A9}" dt="2024-06-15T17:31:42.573" v="6370" actId="6549"/>
          <ac:spMkLst>
            <pc:docMk/>
            <pc:sldMk cId="1980613282" sldId="281"/>
            <ac:spMk id="3" creationId="{93BE6236-5C2F-A7E8-EB4A-34BF5AF73183}"/>
          </ac:spMkLst>
        </pc:spChg>
        <pc:spChg chg="mod">
          <ac:chgData name="benoit ahsee" userId="c0f79adc8ed6716f" providerId="LiveId" clId="{72975BE8-75D4-45F2-BC26-0D44AB4627A9}" dt="2024-06-15T17:31:34.648" v="6369" actId="20577"/>
          <ac:spMkLst>
            <pc:docMk/>
            <pc:sldMk cId="1980613282" sldId="281"/>
            <ac:spMk id="104" creationId="{00000000-0000-0000-0000-000000000000}"/>
          </ac:spMkLst>
        </pc:spChg>
      </pc:sldChg>
      <pc:sldChg chg="modSp del mod">
        <pc:chgData name="benoit ahsee" userId="c0f79adc8ed6716f" providerId="LiveId" clId="{72975BE8-75D4-45F2-BC26-0D44AB4627A9}" dt="2024-06-15T17:29:33.235" v="6315" actId="2696"/>
        <pc:sldMkLst>
          <pc:docMk/>
          <pc:sldMk cId="3633064357" sldId="281"/>
        </pc:sldMkLst>
        <pc:spChg chg="mod">
          <ac:chgData name="benoit ahsee" userId="c0f79adc8ed6716f" providerId="LiveId" clId="{72975BE8-75D4-45F2-BC26-0D44AB4627A9}" dt="2024-06-15T16:47:39.147" v="6025"/>
          <ac:spMkLst>
            <pc:docMk/>
            <pc:sldMk cId="3633064357" sldId="281"/>
            <ac:spMk id="3" creationId="{93BE6236-5C2F-A7E8-EB4A-34BF5AF73183}"/>
          </ac:spMkLst>
        </pc:spChg>
      </pc:sldChg>
      <pc:sldChg chg="addSp delSp modSp mod">
        <pc:chgData name="benoit ahsee" userId="c0f79adc8ed6716f" providerId="LiveId" clId="{72975BE8-75D4-45F2-BC26-0D44AB4627A9}" dt="2024-06-15T17:19:09.445" v="6230" actId="2085"/>
        <pc:sldMkLst>
          <pc:docMk/>
          <pc:sldMk cId="785104945" sldId="282"/>
        </pc:sldMkLst>
        <pc:spChg chg="add mod">
          <ac:chgData name="benoit ahsee" userId="c0f79adc8ed6716f" providerId="LiveId" clId="{72975BE8-75D4-45F2-BC26-0D44AB4627A9}" dt="2024-06-15T17:19:09.445" v="6230" actId="2085"/>
          <ac:spMkLst>
            <pc:docMk/>
            <pc:sldMk cId="785104945" sldId="282"/>
            <ac:spMk id="2" creationId="{0E71D4F8-F2A4-4153-DA93-3CD4A3C26803}"/>
          </ac:spMkLst>
        </pc:spChg>
        <pc:spChg chg="mod">
          <ac:chgData name="benoit ahsee" userId="c0f79adc8ed6716f" providerId="LiveId" clId="{72975BE8-75D4-45F2-BC26-0D44AB4627A9}" dt="2024-06-15T16:50:26.124" v="6040" actId="1076"/>
          <ac:spMkLst>
            <pc:docMk/>
            <pc:sldMk cId="785104945" sldId="282"/>
            <ac:spMk id="104" creationId="{00000000-0000-0000-0000-000000000000}"/>
          </ac:spMkLst>
        </pc:spChg>
        <pc:picChg chg="del">
          <ac:chgData name="benoit ahsee" userId="c0f79adc8ed6716f" providerId="LiveId" clId="{72975BE8-75D4-45F2-BC26-0D44AB4627A9}" dt="2024-06-15T16:49:33.668" v="6026" actId="478"/>
          <ac:picMkLst>
            <pc:docMk/>
            <pc:sldMk cId="785104945" sldId="282"/>
            <ac:picMk id="5124" creationId="{A0763015-7F40-A7BA-3815-685EF0D54A27}"/>
          </ac:picMkLst>
        </pc:picChg>
        <pc:picChg chg="add mod">
          <ac:chgData name="benoit ahsee" userId="c0f79adc8ed6716f" providerId="LiveId" clId="{72975BE8-75D4-45F2-BC26-0D44AB4627A9}" dt="2024-06-15T17:07:07.785" v="6157" actId="14861"/>
          <ac:picMkLst>
            <pc:docMk/>
            <pc:sldMk cId="785104945" sldId="282"/>
            <ac:picMk id="11266" creationId="{DA610DE3-F2BD-6E7F-5DDD-A6E31F4D134F}"/>
          </ac:picMkLst>
        </pc:picChg>
      </pc:sldChg>
      <pc:sldChg chg="modSp new del mod">
        <pc:chgData name="benoit ahsee" userId="c0f79adc8ed6716f" providerId="LiveId" clId="{72975BE8-75D4-45F2-BC26-0D44AB4627A9}" dt="2024-06-15T17:26:04.273" v="6253" actId="47"/>
        <pc:sldMkLst>
          <pc:docMk/>
          <pc:sldMk cId="904551944" sldId="283"/>
        </pc:sldMkLst>
        <pc:spChg chg="mod">
          <ac:chgData name="benoit ahsee" userId="c0f79adc8ed6716f" providerId="LiveId" clId="{72975BE8-75D4-45F2-BC26-0D44AB4627A9}" dt="2024-06-15T17:14:27.583" v="6161" actId="27636"/>
          <ac:spMkLst>
            <pc:docMk/>
            <pc:sldMk cId="904551944" sldId="283"/>
            <ac:spMk id="2" creationId="{F5B4D0AC-E9F1-D5BC-6FE4-C2FA604D9164}"/>
          </ac:spMkLst>
        </pc:spChg>
      </pc:sldChg>
      <pc:sldChg chg="addSp delSp modSp del mod">
        <pc:chgData name="benoit ahsee" userId="c0f79adc8ed6716f" providerId="LiveId" clId="{72975BE8-75D4-45F2-BC26-0D44AB4627A9}" dt="2024-06-15T21:36:06.800" v="8453" actId="47"/>
        <pc:sldMkLst>
          <pc:docMk/>
          <pc:sldMk cId="2621368769" sldId="283"/>
        </pc:sldMkLst>
        <pc:spChg chg="add mod">
          <ac:chgData name="benoit ahsee" userId="c0f79adc8ed6716f" providerId="LiveId" clId="{72975BE8-75D4-45F2-BC26-0D44AB4627A9}" dt="2024-06-15T18:05:43.702" v="6827" actId="1076"/>
          <ac:spMkLst>
            <pc:docMk/>
            <pc:sldMk cId="2621368769" sldId="283"/>
            <ac:spMk id="2" creationId="{62DDF4AC-E2CA-4772-D5BF-28B43618F269}"/>
          </ac:spMkLst>
        </pc:spChg>
        <pc:spChg chg="del">
          <ac:chgData name="benoit ahsee" userId="c0f79adc8ed6716f" providerId="LiveId" clId="{72975BE8-75D4-45F2-BC26-0D44AB4627A9}" dt="2024-06-15T17:51:49.940" v="6561" actId="478"/>
          <ac:spMkLst>
            <pc:docMk/>
            <pc:sldMk cId="2621368769" sldId="283"/>
            <ac:spMk id="3" creationId="{93BE6236-5C2F-A7E8-EB4A-34BF5AF73183}"/>
          </ac:spMkLst>
        </pc:spChg>
      </pc:sldChg>
      <pc:sldChg chg="add del">
        <pc:chgData name="benoit ahsee" userId="c0f79adc8ed6716f" providerId="LiveId" clId="{72975BE8-75D4-45F2-BC26-0D44AB4627A9}" dt="2024-06-15T16:49:38.343" v="6028"/>
        <pc:sldMkLst>
          <pc:docMk/>
          <pc:sldMk cId="3681342770" sldId="283"/>
        </pc:sldMkLst>
      </pc:sldChg>
      <pc:sldChg chg="addSp delSp modSp del mod">
        <pc:chgData name="benoit ahsee" userId="c0f79adc8ed6716f" providerId="LiveId" clId="{72975BE8-75D4-45F2-BC26-0D44AB4627A9}" dt="2024-06-15T22:13:19.044" v="9094" actId="47"/>
        <pc:sldMkLst>
          <pc:docMk/>
          <pc:sldMk cId="3597398128" sldId="284"/>
        </pc:sldMkLst>
        <pc:spChg chg="del">
          <ac:chgData name="benoit ahsee" userId="c0f79adc8ed6716f" providerId="LiveId" clId="{72975BE8-75D4-45F2-BC26-0D44AB4627A9}" dt="2024-06-15T17:52:27.644" v="6565" actId="478"/>
          <ac:spMkLst>
            <pc:docMk/>
            <pc:sldMk cId="3597398128" sldId="284"/>
            <ac:spMk id="2" creationId="{62DDF4AC-E2CA-4772-D5BF-28B43618F269}"/>
          </ac:spMkLst>
        </pc:spChg>
        <pc:spChg chg="add mod">
          <ac:chgData name="benoit ahsee" userId="c0f79adc8ed6716f" providerId="LiveId" clId="{72975BE8-75D4-45F2-BC26-0D44AB4627A9}" dt="2024-06-15T19:56:14.598" v="7034" actId="20577"/>
          <ac:spMkLst>
            <pc:docMk/>
            <pc:sldMk cId="3597398128" sldId="284"/>
            <ac:spMk id="3" creationId="{01F4D241-653C-CF5C-E678-5E2121F6E4F4}"/>
          </ac:spMkLst>
        </pc:spChg>
      </pc:sldChg>
      <pc:sldChg chg="modSp del mod">
        <pc:chgData name="benoit ahsee" userId="c0f79adc8ed6716f" providerId="LiveId" clId="{72975BE8-75D4-45F2-BC26-0D44AB4627A9}" dt="2024-06-15T22:42:59.302" v="9409" actId="47"/>
        <pc:sldMkLst>
          <pc:docMk/>
          <pc:sldMk cId="1771548566" sldId="285"/>
        </pc:sldMkLst>
        <pc:spChg chg="mod">
          <ac:chgData name="benoit ahsee" userId="c0f79adc8ed6716f" providerId="LiveId" clId="{72975BE8-75D4-45F2-BC26-0D44AB4627A9}" dt="2024-06-15T20:11:39.602" v="7095" actId="27636"/>
          <ac:spMkLst>
            <pc:docMk/>
            <pc:sldMk cId="1771548566" sldId="285"/>
            <ac:spMk id="111" creationId="{00000000-0000-0000-0000-000000000000}"/>
          </ac:spMkLst>
        </pc:spChg>
      </pc:sldChg>
      <pc:sldChg chg="addSp delSp modSp mod ord">
        <pc:chgData name="benoit ahsee" userId="c0f79adc8ed6716f" providerId="LiveId" clId="{72975BE8-75D4-45F2-BC26-0D44AB4627A9}" dt="2024-07-02T18:12:43.243" v="17081" actId="14100"/>
        <pc:sldMkLst>
          <pc:docMk/>
          <pc:sldMk cId="4255029710" sldId="286"/>
        </pc:sldMkLst>
        <pc:spChg chg="add del mod">
          <ac:chgData name="benoit ahsee" userId="c0f79adc8ed6716f" providerId="LiveId" clId="{72975BE8-75D4-45F2-BC26-0D44AB4627A9}" dt="2024-06-15T21:00:43.233" v="7461" actId="478"/>
          <ac:spMkLst>
            <pc:docMk/>
            <pc:sldMk cId="4255029710" sldId="286"/>
            <ac:spMk id="3" creationId="{93BE6236-5C2F-A7E8-EB4A-34BF5AF73183}"/>
          </ac:spMkLst>
        </pc:spChg>
        <pc:spChg chg="add mod">
          <ac:chgData name="benoit ahsee" userId="c0f79adc8ed6716f" providerId="LiveId" clId="{72975BE8-75D4-45F2-BC26-0D44AB4627A9}" dt="2024-07-02T18:10:46.946" v="17073" actId="1076"/>
          <ac:spMkLst>
            <pc:docMk/>
            <pc:sldMk cId="4255029710" sldId="286"/>
            <ac:spMk id="4" creationId="{C3B664F3-39CB-7406-B4D8-0213A0670D67}"/>
          </ac:spMkLst>
        </pc:spChg>
        <pc:spChg chg="add mod">
          <ac:chgData name="benoit ahsee" userId="c0f79adc8ed6716f" providerId="LiveId" clId="{72975BE8-75D4-45F2-BC26-0D44AB4627A9}" dt="2024-07-02T18:10:52.041" v="17074" actId="1076"/>
          <ac:spMkLst>
            <pc:docMk/>
            <pc:sldMk cId="4255029710" sldId="286"/>
            <ac:spMk id="5" creationId="{F2F7B5B1-B2B4-A8E4-8B50-1A4D01B19170}"/>
          </ac:spMkLst>
        </pc:spChg>
        <pc:picChg chg="add mod">
          <ac:chgData name="benoit ahsee" userId="c0f79adc8ed6716f" providerId="LiveId" clId="{72975BE8-75D4-45F2-BC26-0D44AB4627A9}" dt="2024-07-02T18:12:43.243" v="17081" actId="14100"/>
          <ac:picMkLst>
            <pc:docMk/>
            <pc:sldMk cId="4255029710" sldId="286"/>
            <ac:picMk id="6" creationId="{DEBAB33B-737E-2B7B-455C-1418143D823B}"/>
          </ac:picMkLst>
        </pc:picChg>
        <pc:picChg chg="add del mod">
          <ac:chgData name="benoit ahsee" userId="c0f79adc8ed6716f" providerId="LiveId" clId="{72975BE8-75D4-45F2-BC26-0D44AB4627A9}" dt="2024-06-15T21:00:40.305" v="7460" actId="14100"/>
          <ac:picMkLst>
            <pc:docMk/>
            <pc:sldMk cId="4255029710" sldId="286"/>
            <ac:picMk id="16386" creationId="{5EA9B8A0-D416-D2B4-3E7B-355697AFAB42}"/>
          </ac:picMkLst>
        </pc:picChg>
        <pc:picChg chg="add mod">
          <ac:chgData name="benoit ahsee" userId="c0f79adc8ed6716f" providerId="LiveId" clId="{72975BE8-75D4-45F2-BC26-0D44AB4627A9}" dt="2024-06-15T22:08:44.779" v="8906" actId="14100"/>
          <ac:picMkLst>
            <pc:docMk/>
            <pc:sldMk cId="4255029710" sldId="286"/>
            <ac:picMk id="16388" creationId="{5B5C34B3-9794-652E-DB84-26EA6E9C6191}"/>
          </ac:picMkLst>
        </pc:picChg>
      </pc:sldChg>
      <pc:sldChg chg="addSp delSp modSp add mod">
        <pc:chgData name="benoit ahsee" userId="c0f79adc8ed6716f" providerId="LiveId" clId="{72975BE8-75D4-45F2-BC26-0D44AB4627A9}" dt="2024-07-01T18:05:46.882" v="16971" actId="20577"/>
        <pc:sldMkLst>
          <pc:docMk/>
          <pc:sldMk cId="2333146975" sldId="287"/>
        </pc:sldMkLst>
        <pc:spChg chg="del mod">
          <ac:chgData name="benoit ahsee" userId="c0f79adc8ed6716f" providerId="LiveId" clId="{72975BE8-75D4-45F2-BC26-0D44AB4627A9}" dt="2024-06-15T21:08:15.322" v="7581" actId="478"/>
          <ac:spMkLst>
            <pc:docMk/>
            <pc:sldMk cId="2333146975" sldId="287"/>
            <ac:spMk id="3" creationId="{DDC2EBAB-A7E9-B117-83B8-088CA0FDD8A3}"/>
          </ac:spMkLst>
        </pc:spChg>
        <pc:spChg chg="add del mod">
          <ac:chgData name="benoit ahsee" userId="c0f79adc8ed6716f" providerId="LiveId" clId="{72975BE8-75D4-45F2-BC26-0D44AB4627A9}" dt="2024-06-15T21:08:44.857" v="7586"/>
          <ac:spMkLst>
            <pc:docMk/>
            <pc:sldMk cId="2333146975" sldId="287"/>
            <ac:spMk id="5" creationId="{12FB1B23-8613-D08E-439F-55D533A3B451}"/>
          </ac:spMkLst>
        </pc:spChg>
        <pc:spChg chg="add del">
          <ac:chgData name="benoit ahsee" userId="c0f79adc8ed6716f" providerId="LiveId" clId="{72975BE8-75D4-45F2-BC26-0D44AB4627A9}" dt="2024-06-15T21:08:30.855" v="7583" actId="478"/>
          <ac:spMkLst>
            <pc:docMk/>
            <pc:sldMk cId="2333146975" sldId="287"/>
            <ac:spMk id="6" creationId="{294F2A21-375D-C0C1-B864-6436780D05BE}"/>
          </ac:spMkLst>
        </pc:spChg>
        <pc:spChg chg="add del">
          <ac:chgData name="benoit ahsee" userId="c0f79adc8ed6716f" providerId="LiveId" clId="{72975BE8-75D4-45F2-BC26-0D44AB4627A9}" dt="2024-06-15T21:08:35.665" v="7585" actId="478"/>
          <ac:spMkLst>
            <pc:docMk/>
            <pc:sldMk cId="2333146975" sldId="287"/>
            <ac:spMk id="7" creationId="{C69B6895-FCFE-5FA9-D9BB-3A87E302BE33}"/>
          </ac:spMkLst>
        </pc:spChg>
        <pc:spChg chg="add del mod">
          <ac:chgData name="benoit ahsee" userId="c0f79adc8ed6716f" providerId="LiveId" clId="{72975BE8-75D4-45F2-BC26-0D44AB4627A9}" dt="2024-06-15T21:09:10.890" v="7587"/>
          <ac:spMkLst>
            <pc:docMk/>
            <pc:sldMk cId="2333146975" sldId="287"/>
            <ac:spMk id="8" creationId="{39A8F5CA-71BA-9069-18CC-3D6ABB8966FC}"/>
          </ac:spMkLst>
        </pc:spChg>
        <pc:spChg chg="add del mod">
          <ac:chgData name="benoit ahsee" userId="c0f79adc8ed6716f" providerId="LiveId" clId="{72975BE8-75D4-45F2-BC26-0D44AB4627A9}" dt="2024-06-15T21:09:13.996" v="7588"/>
          <ac:spMkLst>
            <pc:docMk/>
            <pc:sldMk cId="2333146975" sldId="287"/>
            <ac:spMk id="9" creationId="{8199FD2F-6275-1C6B-83FD-1C7B7B3D0DFB}"/>
          </ac:spMkLst>
        </pc:spChg>
        <pc:spChg chg="add del mod">
          <ac:chgData name="benoit ahsee" userId="c0f79adc8ed6716f" providerId="LiveId" clId="{72975BE8-75D4-45F2-BC26-0D44AB4627A9}" dt="2024-06-15T21:09:46.768" v="7591" actId="478"/>
          <ac:spMkLst>
            <pc:docMk/>
            <pc:sldMk cId="2333146975" sldId="287"/>
            <ac:spMk id="10" creationId="{F9F79A80-2A99-B3D3-AA30-10C22621387F}"/>
          </ac:spMkLst>
        </pc:spChg>
        <pc:spChg chg="add">
          <ac:chgData name="benoit ahsee" userId="c0f79adc8ed6716f" providerId="LiveId" clId="{72975BE8-75D4-45F2-BC26-0D44AB4627A9}" dt="2024-06-15T21:09:16.610" v="7589"/>
          <ac:spMkLst>
            <pc:docMk/>
            <pc:sldMk cId="2333146975" sldId="287"/>
            <ac:spMk id="11" creationId="{9A15D5A7-CFA4-0249-8516-1A014CA6E8D9}"/>
          </ac:spMkLst>
        </pc:spChg>
        <pc:spChg chg="add mod">
          <ac:chgData name="benoit ahsee" userId="c0f79adc8ed6716f" providerId="LiveId" clId="{72975BE8-75D4-45F2-BC26-0D44AB4627A9}" dt="2024-06-17T07:36:48.331" v="11412" actId="14100"/>
          <ac:spMkLst>
            <pc:docMk/>
            <pc:sldMk cId="2333146975" sldId="287"/>
            <ac:spMk id="12" creationId="{C91BAF55-898D-E6DC-4478-6309F5A72F79}"/>
          </ac:spMkLst>
        </pc:spChg>
        <pc:spChg chg="add del mod">
          <ac:chgData name="benoit ahsee" userId="c0f79adc8ed6716f" providerId="LiveId" clId="{72975BE8-75D4-45F2-BC26-0D44AB4627A9}" dt="2024-06-15T21:11:31.867" v="7607"/>
          <ac:spMkLst>
            <pc:docMk/>
            <pc:sldMk cId="2333146975" sldId="287"/>
            <ac:spMk id="13" creationId="{4A54D19E-FE71-ECBB-004F-3716D32D356B}"/>
          </ac:spMkLst>
        </pc:spChg>
        <pc:spChg chg="add mod">
          <ac:chgData name="benoit ahsee" userId="c0f79adc8ed6716f" providerId="LiveId" clId="{72975BE8-75D4-45F2-BC26-0D44AB4627A9}" dt="2024-07-01T18:05:46.882" v="16971" actId="20577"/>
          <ac:spMkLst>
            <pc:docMk/>
            <pc:sldMk cId="2333146975" sldId="287"/>
            <ac:spMk id="14" creationId="{5E7A0321-FE46-30B4-E6DA-1ED92897C333}"/>
          </ac:spMkLst>
        </pc:spChg>
        <pc:picChg chg="add">
          <ac:chgData name="benoit ahsee" userId="c0f79adc8ed6716f" providerId="LiveId" clId="{72975BE8-75D4-45F2-BC26-0D44AB4627A9}" dt="2024-06-15T21:09:40.477" v="7590"/>
          <ac:picMkLst>
            <pc:docMk/>
            <pc:sldMk cId="2333146975" sldId="287"/>
            <ac:picMk id="20494" creationId="{F9510988-DB20-55F7-AB93-3E150710E25C}"/>
          </ac:picMkLst>
        </pc:picChg>
        <pc:picChg chg="add mod">
          <ac:chgData name="benoit ahsee" userId="c0f79adc8ed6716f" providerId="LiveId" clId="{72975BE8-75D4-45F2-BC26-0D44AB4627A9}" dt="2024-06-15T21:10:05.705" v="7597" actId="14100"/>
          <ac:picMkLst>
            <pc:docMk/>
            <pc:sldMk cId="2333146975" sldId="287"/>
            <ac:picMk id="20496" creationId="{A624D09D-E059-F83E-20EC-7026482A4C7C}"/>
          </ac:picMkLst>
        </pc:picChg>
      </pc:sldChg>
      <pc:sldChg chg="addSp delSp modSp mod">
        <pc:chgData name="benoit ahsee" userId="c0f79adc8ed6716f" providerId="LiveId" clId="{72975BE8-75D4-45F2-BC26-0D44AB4627A9}" dt="2024-06-25T14:13:33.883" v="15003" actId="6549"/>
        <pc:sldMkLst>
          <pc:docMk/>
          <pc:sldMk cId="1340357097" sldId="288"/>
        </pc:sldMkLst>
        <pc:spChg chg="add mod">
          <ac:chgData name="benoit ahsee" userId="c0f79adc8ed6716f" providerId="LiveId" clId="{72975BE8-75D4-45F2-BC26-0D44AB4627A9}" dt="2024-06-15T21:18:58.999" v="7910" actId="14100"/>
          <ac:spMkLst>
            <pc:docMk/>
            <pc:sldMk cId="1340357097" sldId="288"/>
            <ac:spMk id="2" creationId="{05EDBB17-12ED-B5CA-95C1-2D3FF2609517}"/>
          </ac:spMkLst>
        </pc:spChg>
        <pc:spChg chg="add mod">
          <ac:chgData name="benoit ahsee" userId="c0f79adc8ed6716f" providerId="LiveId" clId="{72975BE8-75D4-45F2-BC26-0D44AB4627A9}" dt="2024-06-25T14:13:33.883" v="15003" actId="6549"/>
          <ac:spMkLst>
            <pc:docMk/>
            <pc:sldMk cId="1340357097" sldId="288"/>
            <ac:spMk id="3" creationId="{43EC18D7-2C5C-039C-16FE-0CA9750B8ED6}"/>
          </ac:spMkLst>
        </pc:spChg>
        <pc:spChg chg="del">
          <ac:chgData name="benoit ahsee" userId="c0f79adc8ed6716f" providerId="LiveId" clId="{72975BE8-75D4-45F2-BC26-0D44AB4627A9}" dt="2024-06-15T21:18:09.845" v="7900" actId="478"/>
          <ac:spMkLst>
            <pc:docMk/>
            <pc:sldMk cId="1340357097" sldId="288"/>
            <ac:spMk id="4" creationId="{85A63AF5-55F2-FE49-2004-C95AA5D17CDA}"/>
          </ac:spMkLst>
        </pc:spChg>
        <pc:spChg chg="del">
          <ac:chgData name="benoit ahsee" userId="c0f79adc8ed6716f" providerId="LiveId" clId="{72975BE8-75D4-45F2-BC26-0D44AB4627A9}" dt="2024-06-15T21:18:37.102" v="7907" actId="478"/>
          <ac:spMkLst>
            <pc:docMk/>
            <pc:sldMk cId="1340357097" sldId="288"/>
            <ac:spMk id="8" creationId="{63B91765-9E38-E221-5070-B4ECD7599A8E}"/>
          </ac:spMkLst>
        </pc:spChg>
        <pc:picChg chg="del">
          <ac:chgData name="benoit ahsee" userId="c0f79adc8ed6716f" providerId="LiveId" clId="{72975BE8-75D4-45F2-BC26-0D44AB4627A9}" dt="2024-06-15T21:18:11.347" v="7901" actId="478"/>
          <ac:picMkLst>
            <pc:docMk/>
            <pc:sldMk cId="1340357097" sldId="288"/>
            <ac:picMk id="7" creationId="{4DB80DA0-6E5A-7E0F-F6F5-8114DF6374DA}"/>
          </ac:picMkLst>
        </pc:picChg>
        <pc:picChg chg="add mod">
          <ac:chgData name="benoit ahsee" userId="c0f79adc8ed6716f" providerId="LiveId" clId="{72975BE8-75D4-45F2-BC26-0D44AB4627A9}" dt="2024-06-15T21:18:53.951" v="7909" actId="14100"/>
          <ac:picMkLst>
            <pc:docMk/>
            <pc:sldMk cId="1340357097" sldId="288"/>
            <ac:picMk id="22530" creationId="{CAB17C60-7AB0-4249-345C-80001A5F06A8}"/>
          </ac:picMkLst>
        </pc:picChg>
      </pc:sldChg>
      <pc:sldChg chg="add del">
        <pc:chgData name="benoit ahsee" userId="c0f79adc8ed6716f" providerId="LiveId" clId="{72975BE8-75D4-45F2-BC26-0D44AB4627A9}" dt="2024-06-15T21:18:18.972" v="7903"/>
        <pc:sldMkLst>
          <pc:docMk/>
          <pc:sldMk cId="547292238" sldId="289"/>
        </pc:sldMkLst>
      </pc:sldChg>
      <pc:sldChg chg="addSp delSp modSp mod ord">
        <pc:chgData name="benoit ahsee" userId="c0f79adc8ed6716f" providerId="LiveId" clId="{72975BE8-75D4-45F2-BC26-0D44AB4627A9}" dt="2024-06-25T15:06:37.570" v="15999" actId="2"/>
        <pc:sldMkLst>
          <pc:docMk/>
          <pc:sldMk cId="3436131694" sldId="289"/>
        </pc:sldMkLst>
        <pc:spChg chg="add mod">
          <ac:chgData name="benoit ahsee" userId="c0f79adc8ed6716f" providerId="LiveId" clId="{72975BE8-75D4-45F2-BC26-0D44AB4627A9}" dt="2024-06-25T15:06:37.570" v="15999" actId="2"/>
          <ac:spMkLst>
            <pc:docMk/>
            <pc:sldMk cId="3436131694" sldId="289"/>
            <ac:spMk id="3" creationId="{7DB6072D-81E8-E0B6-F145-2EF542DFA874}"/>
          </ac:spMkLst>
        </pc:spChg>
        <pc:spChg chg="del">
          <ac:chgData name="benoit ahsee" userId="c0f79adc8ed6716f" providerId="LiveId" clId="{72975BE8-75D4-45F2-BC26-0D44AB4627A9}" dt="2024-06-15T21:25:32.478" v="7947" actId="478"/>
          <ac:spMkLst>
            <pc:docMk/>
            <pc:sldMk cId="3436131694" sldId="289"/>
            <ac:spMk id="3" creationId="{93BE6236-5C2F-A7E8-EB4A-34BF5AF73183}"/>
          </ac:spMkLst>
        </pc:spChg>
        <pc:spChg chg="add del mod">
          <ac:chgData name="benoit ahsee" userId="c0f79adc8ed6716f" providerId="LiveId" clId="{72975BE8-75D4-45F2-BC26-0D44AB4627A9}" dt="2024-06-19T22:33:04.221" v="13734"/>
          <ac:spMkLst>
            <pc:docMk/>
            <pc:sldMk cId="3436131694" sldId="289"/>
            <ac:spMk id="5" creationId="{230D846D-9CCC-156A-67E5-35C482146D22}"/>
          </ac:spMkLst>
        </pc:spChg>
        <pc:spChg chg="add del mod">
          <ac:chgData name="benoit ahsee" userId="c0f79adc8ed6716f" providerId="LiveId" clId="{72975BE8-75D4-45F2-BC26-0D44AB4627A9}" dt="2024-06-15T21:26:09.861" v="7959" actId="478"/>
          <ac:spMkLst>
            <pc:docMk/>
            <pc:sldMk cId="3436131694" sldId="289"/>
            <ac:spMk id="5" creationId="{FDD1B980-EBA8-002C-A314-6326CA34E3B6}"/>
          </ac:spMkLst>
        </pc:spChg>
        <pc:spChg chg="add del mod">
          <ac:chgData name="benoit ahsee" userId="c0f79adc8ed6716f" providerId="LiveId" clId="{72975BE8-75D4-45F2-BC26-0D44AB4627A9}" dt="2024-06-19T22:32:02.688" v="13724" actId="478"/>
          <ac:spMkLst>
            <pc:docMk/>
            <pc:sldMk cId="3436131694" sldId="289"/>
            <ac:spMk id="6" creationId="{74097E80-6A93-59A8-E884-CCB3DFD94CDE}"/>
          </ac:spMkLst>
        </pc:spChg>
        <pc:spChg chg="add del mod">
          <ac:chgData name="benoit ahsee" userId="c0f79adc8ed6716f" providerId="LiveId" clId="{72975BE8-75D4-45F2-BC26-0D44AB4627A9}" dt="2024-06-15T21:28:42.387" v="7983" actId="478"/>
          <ac:spMkLst>
            <pc:docMk/>
            <pc:sldMk cId="3436131694" sldId="289"/>
            <ac:spMk id="7" creationId="{1115E11C-B5B0-7C94-9C88-5781E40CA441}"/>
          </ac:spMkLst>
        </pc:spChg>
        <pc:spChg chg="add del mod">
          <ac:chgData name="benoit ahsee" userId="c0f79adc8ed6716f" providerId="LiveId" clId="{72975BE8-75D4-45F2-BC26-0D44AB4627A9}" dt="2024-06-17T10:00:06.512" v="12557"/>
          <ac:spMkLst>
            <pc:docMk/>
            <pc:sldMk cId="3436131694" sldId="289"/>
            <ac:spMk id="8" creationId="{C930150A-880F-2BBF-3F61-A3E724B731F2}"/>
          </ac:spMkLst>
        </pc:spChg>
        <pc:spChg chg="add del mod">
          <ac:chgData name="benoit ahsee" userId="c0f79adc8ed6716f" providerId="LiveId" clId="{72975BE8-75D4-45F2-BC26-0D44AB4627A9}" dt="2024-06-19T22:29:41.514" v="13718" actId="20577"/>
          <ac:spMkLst>
            <pc:docMk/>
            <pc:sldMk cId="3436131694" sldId="289"/>
            <ac:spMk id="104" creationId="{00000000-0000-0000-0000-000000000000}"/>
          </ac:spMkLst>
        </pc:spChg>
        <pc:picChg chg="add mod">
          <ac:chgData name="benoit ahsee" userId="c0f79adc8ed6716f" providerId="LiveId" clId="{72975BE8-75D4-45F2-BC26-0D44AB4627A9}" dt="2024-06-17T13:53:35.291" v="12910" actId="1076"/>
          <ac:picMkLst>
            <pc:docMk/>
            <pc:sldMk cId="3436131694" sldId="289"/>
            <ac:picMk id="3" creationId="{51E21B66-5015-D698-6F54-FCC811E95697}"/>
          </ac:picMkLst>
        </pc:picChg>
        <pc:picChg chg="add mod">
          <ac:chgData name="benoit ahsee" userId="c0f79adc8ed6716f" providerId="LiveId" clId="{72975BE8-75D4-45F2-BC26-0D44AB4627A9}" dt="2024-06-22T16:18:51.925" v="14839" actId="14100"/>
          <ac:picMkLst>
            <pc:docMk/>
            <pc:sldMk cId="3436131694" sldId="289"/>
            <ac:picMk id="4" creationId="{C602ECB6-6760-F120-D613-5205CFF2E6CF}"/>
          </ac:picMkLst>
        </pc:picChg>
        <pc:picChg chg="add mod">
          <ac:chgData name="benoit ahsee" userId="c0f79adc8ed6716f" providerId="LiveId" clId="{72975BE8-75D4-45F2-BC26-0D44AB4627A9}" dt="2024-06-22T16:19:05.043" v="14841" actId="1076"/>
          <ac:picMkLst>
            <pc:docMk/>
            <pc:sldMk cId="3436131694" sldId="289"/>
            <ac:picMk id="9" creationId="{A4221787-F70B-F052-C572-331AA57977F7}"/>
          </ac:picMkLst>
        </pc:picChg>
        <pc:picChg chg="add mod">
          <ac:chgData name="benoit ahsee" userId="c0f79adc8ed6716f" providerId="LiveId" clId="{72975BE8-75D4-45F2-BC26-0D44AB4627A9}" dt="2024-06-15T21:26:00.823" v="7956" actId="14100"/>
          <ac:picMkLst>
            <pc:docMk/>
            <pc:sldMk cId="3436131694" sldId="289"/>
            <ac:picMk id="23554" creationId="{DEAF1802-3BCA-BEFD-280A-30D54ABDFADE}"/>
          </ac:picMkLst>
        </pc:picChg>
        <pc:picChg chg="add mod">
          <ac:chgData name="benoit ahsee" userId="c0f79adc8ed6716f" providerId="LiveId" clId="{72975BE8-75D4-45F2-BC26-0D44AB4627A9}" dt="2024-06-17T13:53:37.485" v="12912" actId="14100"/>
          <ac:picMkLst>
            <pc:docMk/>
            <pc:sldMk cId="3436131694" sldId="289"/>
            <ac:picMk id="23556" creationId="{F988E5EE-92A9-4CCE-2026-9BC475F2B3F9}"/>
          </ac:picMkLst>
        </pc:picChg>
      </pc:sldChg>
      <pc:sldChg chg="addSp delSp modSp add mod">
        <pc:chgData name="benoit ahsee" userId="c0f79adc8ed6716f" providerId="LiveId" clId="{72975BE8-75D4-45F2-BC26-0D44AB4627A9}" dt="2024-06-30T22:54:06.918" v="16269" actId="20577"/>
        <pc:sldMkLst>
          <pc:docMk/>
          <pc:sldMk cId="3891095144" sldId="290"/>
        </pc:sldMkLst>
        <pc:spChg chg="del">
          <ac:chgData name="benoit ahsee" userId="c0f79adc8ed6716f" providerId="LiveId" clId="{72975BE8-75D4-45F2-BC26-0D44AB4627A9}" dt="2024-06-15T21:42:53.992" v="8624" actId="478"/>
          <ac:spMkLst>
            <pc:docMk/>
            <pc:sldMk cId="3891095144" sldId="290"/>
            <ac:spMk id="3" creationId="{93BE6236-5C2F-A7E8-EB4A-34BF5AF73183}"/>
          </ac:spMkLst>
        </pc:spChg>
        <pc:spChg chg="add del mod">
          <ac:chgData name="benoit ahsee" userId="c0f79adc8ed6716f" providerId="LiveId" clId="{72975BE8-75D4-45F2-BC26-0D44AB4627A9}" dt="2024-06-15T21:44:10.101" v="8661" actId="478"/>
          <ac:spMkLst>
            <pc:docMk/>
            <pc:sldMk cId="3891095144" sldId="290"/>
            <ac:spMk id="5" creationId="{57740467-ABAD-966F-C38E-5043D4AAE538}"/>
          </ac:spMkLst>
        </pc:spChg>
        <pc:spChg chg="add del mod">
          <ac:chgData name="benoit ahsee" userId="c0f79adc8ed6716f" providerId="LiveId" clId="{72975BE8-75D4-45F2-BC26-0D44AB4627A9}" dt="2024-06-15T21:44:52.083" v="8670"/>
          <ac:spMkLst>
            <pc:docMk/>
            <pc:sldMk cId="3891095144" sldId="290"/>
            <ac:spMk id="6" creationId="{419F4787-BFC7-6D05-1055-FC674756AF5E}"/>
          </ac:spMkLst>
        </pc:spChg>
        <pc:spChg chg="add mod">
          <ac:chgData name="benoit ahsee" userId="c0f79adc8ed6716f" providerId="LiveId" clId="{72975BE8-75D4-45F2-BC26-0D44AB4627A9}" dt="2024-06-15T23:31:47.987" v="9765" actId="207"/>
          <ac:spMkLst>
            <pc:docMk/>
            <pc:sldMk cId="3891095144" sldId="290"/>
            <ac:spMk id="7" creationId="{96545AF1-C0E9-4661-4FE3-917539BE0176}"/>
          </ac:spMkLst>
        </pc:spChg>
        <pc:spChg chg="add del mod">
          <ac:chgData name="benoit ahsee" userId="c0f79adc8ed6716f" providerId="LiveId" clId="{72975BE8-75D4-45F2-BC26-0D44AB4627A9}" dt="2024-06-15T21:46:02.048" v="8679"/>
          <ac:spMkLst>
            <pc:docMk/>
            <pc:sldMk cId="3891095144" sldId="290"/>
            <ac:spMk id="8" creationId="{A7B052D1-A6DD-49B1-9468-D1CDDB2282C6}"/>
          </ac:spMkLst>
        </pc:spChg>
        <pc:spChg chg="add mod">
          <ac:chgData name="benoit ahsee" userId="c0f79adc8ed6716f" providerId="LiveId" clId="{72975BE8-75D4-45F2-BC26-0D44AB4627A9}" dt="2024-06-30T22:54:06.918" v="16269" actId="20577"/>
          <ac:spMkLst>
            <pc:docMk/>
            <pc:sldMk cId="3891095144" sldId="290"/>
            <ac:spMk id="9" creationId="{23FA5FDD-12A7-00A8-F8E7-0233282C8D47}"/>
          </ac:spMkLst>
        </pc:spChg>
        <pc:spChg chg="add del mod">
          <ac:chgData name="benoit ahsee" userId="c0f79adc8ed6716f" providerId="LiveId" clId="{72975BE8-75D4-45F2-BC26-0D44AB4627A9}" dt="2024-06-15T23:58:50.730" v="10112" actId="20577"/>
          <ac:spMkLst>
            <pc:docMk/>
            <pc:sldMk cId="3891095144" sldId="290"/>
            <ac:spMk id="104" creationId="{00000000-0000-0000-0000-000000000000}"/>
          </ac:spMkLst>
        </pc:spChg>
        <pc:picChg chg="add mod">
          <ac:chgData name="benoit ahsee" userId="c0f79adc8ed6716f" providerId="LiveId" clId="{72975BE8-75D4-45F2-BC26-0D44AB4627A9}" dt="2024-06-15T21:43:26.946" v="8634" actId="1076"/>
          <ac:picMkLst>
            <pc:docMk/>
            <pc:sldMk cId="3891095144" sldId="290"/>
            <ac:picMk id="1026" creationId="{59691112-85C7-3D14-8C08-2C32C210FDC4}"/>
          </ac:picMkLst>
        </pc:picChg>
        <pc:picChg chg="add mod">
          <ac:chgData name="benoit ahsee" userId="c0f79adc8ed6716f" providerId="LiveId" clId="{72975BE8-75D4-45F2-BC26-0D44AB4627A9}" dt="2024-06-15T21:43:32.923" v="8637" actId="1076"/>
          <ac:picMkLst>
            <pc:docMk/>
            <pc:sldMk cId="3891095144" sldId="290"/>
            <ac:picMk id="1028" creationId="{BAE33162-EE6C-76B7-2F02-D8DE84C961FA}"/>
          </ac:picMkLst>
        </pc:picChg>
        <pc:picChg chg="add mod">
          <ac:chgData name="benoit ahsee" userId="c0f79adc8ed6716f" providerId="LiveId" clId="{72975BE8-75D4-45F2-BC26-0D44AB4627A9}" dt="2024-06-15T21:44:00.942" v="8656" actId="1076"/>
          <ac:picMkLst>
            <pc:docMk/>
            <pc:sldMk cId="3891095144" sldId="290"/>
            <ac:picMk id="1030" creationId="{1A2BDF48-41FD-6622-68FD-D26C7480D68B}"/>
          </ac:picMkLst>
        </pc:picChg>
        <pc:picChg chg="add mod">
          <ac:chgData name="benoit ahsee" userId="c0f79adc8ed6716f" providerId="LiveId" clId="{72975BE8-75D4-45F2-BC26-0D44AB4627A9}" dt="2024-06-15T21:44:25.473" v="8664" actId="1076"/>
          <ac:picMkLst>
            <pc:docMk/>
            <pc:sldMk cId="3891095144" sldId="290"/>
            <ac:picMk id="1032" creationId="{D2841453-11EA-F5C1-7DBF-6161091BFBC6}"/>
          </ac:picMkLst>
        </pc:picChg>
        <pc:picChg chg="add mod">
          <ac:chgData name="benoit ahsee" userId="c0f79adc8ed6716f" providerId="LiveId" clId="{72975BE8-75D4-45F2-BC26-0D44AB4627A9}" dt="2024-06-15T21:44:50.202" v="8668" actId="1076"/>
          <ac:picMkLst>
            <pc:docMk/>
            <pc:sldMk cId="3891095144" sldId="290"/>
            <ac:picMk id="1034" creationId="{B8BD4750-0EEB-E91E-FFA8-8C0D7A38CE7A}"/>
          </ac:picMkLst>
        </pc:picChg>
      </pc:sldChg>
      <pc:sldChg chg="addSp delSp modSp mod">
        <pc:chgData name="benoit ahsee" userId="c0f79adc8ed6716f" providerId="LiveId" clId="{72975BE8-75D4-45F2-BC26-0D44AB4627A9}" dt="2024-06-25T15:07:41.737" v="16114" actId="1076"/>
        <pc:sldMkLst>
          <pc:docMk/>
          <pc:sldMk cId="593640433" sldId="291"/>
        </pc:sldMkLst>
        <pc:spChg chg="add mod">
          <ac:chgData name="benoit ahsee" userId="c0f79adc8ed6716f" providerId="LiveId" clId="{72975BE8-75D4-45F2-BC26-0D44AB4627A9}" dt="2024-06-25T15:07:41.737" v="16114" actId="1076"/>
          <ac:spMkLst>
            <pc:docMk/>
            <pc:sldMk cId="593640433" sldId="291"/>
            <ac:spMk id="3" creationId="{1E59FEB5-441E-2BC4-7957-470348C804A5}"/>
          </ac:spMkLst>
        </pc:spChg>
        <pc:spChg chg="mod">
          <ac:chgData name="benoit ahsee" userId="c0f79adc8ed6716f" providerId="LiveId" clId="{72975BE8-75D4-45F2-BC26-0D44AB4627A9}" dt="2024-06-17T13:39:27.341" v="12843" actId="14100"/>
          <ac:spMkLst>
            <pc:docMk/>
            <pc:sldMk cId="593640433" sldId="291"/>
            <ac:spMk id="7" creationId="{96545AF1-C0E9-4661-4FE3-917539BE0176}"/>
          </ac:spMkLst>
        </pc:spChg>
        <pc:spChg chg="del mod">
          <ac:chgData name="benoit ahsee" userId="c0f79adc8ed6716f" providerId="LiveId" clId="{72975BE8-75D4-45F2-BC26-0D44AB4627A9}" dt="2024-06-15T21:51:29.674" v="8829"/>
          <ac:spMkLst>
            <pc:docMk/>
            <pc:sldMk cId="593640433" sldId="291"/>
            <ac:spMk id="9" creationId="{23FA5FDD-12A7-00A8-F8E7-0233282C8D47}"/>
          </ac:spMkLst>
        </pc:spChg>
        <pc:spChg chg="mod">
          <ac:chgData name="benoit ahsee" userId="c0f79adc8ed6716f" providerId="LiveId" clId="{72975BE8-75D4-45F2-BC26-0D44AB4627A9}" dt="2024-06-15T23:58:55.038" v="10120" actId="20577"/>
          <ac:spMkLst>
            <pc:docMk/>
            <pc:sldMk cId="593640433" sldId="291"/>
            <ac:spMk id="104" creationId="{00000000-0000-0000-0000-000000000000}"/>
          </ac:spMkLst>
        </pc:spChg>
        <pc:picChg chg="mod">
          <ac:chgData name="benoit ahsee" userId="c0f79adc8ed6716f" providerId="LiveId" clId="{72975BE8-75D4-45F2-BC26-0D44AB4627A9}" dt="2024-06-15T23:45:55.509" v="9823" actId="14100"/>
          <ac:picMkLst>
            <pc:docMk/>
            <pc:sldMk cId="593640433" sldId="291"/>
            <ac:picMk id="1034" creationId="{B8BD4750-0EEB-E91E-FFA8-8C0D7A38CE7A}"/>
          </ac:picMkLst>
        </pc:picChg>
      </pc:sldChg>
      <pc:sldChg chg="add del">
        <pc:chgData name="benoit ahsee" userId="c0f79adc8ed6716f" providerId="LiveId" clId="{72975BE8-75D4-45F2-BC26-0D44AB4627A9}" dt="2024-06-15T21:50:13.221" v="8800" actId="47"/>
        <pc:sldMkLst>
          <pc:docMk/>
          <pc:sldMk cId="2619849082" sldId="291"/>
        </pc:sldMkLst>
      </pc:sldChg>
      <pc:sldChg chg="addSp delSp modSp mod ord">
        <pc:chgData name="benoit ahsee" userId="c0f79adc8ed6716f" providerId="LiveId" clId="{72975BE8-75D4-45F2-BC26-0D44AB4627A9}" dt="2024-06-25T15:26:28.595" v="16116" actId="14100"/>
        <pc:sldMkLst>
          <pc:docMk/>
          <pc:sldMk cId="2629300824" sldId="292"/>
        </pc:sldMkLst>
        <pc:spChg chg="del">
          <ac:chgData name="benoit ahsee" userId="c0f79adc8ed6716f" providerId="LiveId" clId="{72975BE8-75D4-45F2-BC26-0D44AB4627A9}" dt="2024-06-15T22:07:13.149" v="8889" actId="478"/>
          <ac:spMkLst>
            <pc:docMk/>
            <pc:sldMk cId="2629300824" sldId="292"/>
            <ac:spMk id="3" creationId="{93BE6236-5C2F-A7E8-EB4A-34BF5AF73183}"/>
          </ac:spMkLst>
        </pc:spChg>
        <pc:spChg chg="add mod">
          <ac:chgData name="benoit ahsee" userId="c0f79adc8ed6716f" providerId="LiveId" clId="{72975BE8-75D4-45F2-BC26-0D44AB4627A9}" dt="2024-06-19T20:37:13.820" v="13411" actId="207"/>
          <ac:spMkLst>
            <pc:docMk/>
            <pc:sldMk cId="2629300824" sldId="292"/>
            <ac:spMk id="4" creationId="{FD10F7F5-7618-35EB-78E3-84EE1F12402B}"/>
          </ac:spMkLst>
        </pc:spChg>
        <pc:spChg chg="add mod">
          <ac:chgData name="benoit ahsee" userId="c0f79adc8ed6716f" providerId="LiveId" clId="{72975BE8-75D4-45F2-BC26-0D44AB4627A9}" dt="2024-06-17T09:58:09.533" v="12529" actId="6549"/>
          <ac:spMkLst>
            <pc:docMk/>
            <pc:sldMk cId="2629300824" sldId="292"/>
            <ac:spMk id="5" creationId="{A53931C7-CE84-D29B-8328-B9C5A756A1FA}"/>
          </ac:spMkLst>
        </pc:spChg>
        <pc:spChg chg="add mod">
          <ac:chgData name="benoit ahsee" userId="c0f79adc8ed6716f" providerId="LiveId" clId="{72975BE8-75D4-45F2-BC26-0D44AB4627A9}" dt="2024-06-25T15:26:28.595" v="16116" actId="14100"/>
          <ac:spMkLst>
            <pc:docMk/>
            <pc:sldMk cId="2629300824" sldId="292"/>
            <ac:spMk id="6" creationId="{7FE514EF-EB84-59B9-8EF2-D6307B590DAE}"/>
          </ac:spMkLst>
        </pc:spChg>
        <pc:spChg chg="mod">
          <ac:chgData name="benoit ahsee" userId="c0f79adc8ed6716f" providerId="LiveId" clId="{72975BE8-75D4-45F2-BC26-0D44AB4627A9}" dt="2024-06-15T22:07:46.345" v="8895" actId="1076"/>
          <ac:spMkLst>
            <pc:docMk/>
            <pc:sldMk cId="2629300824" sldId="292"/>
            <ac:spMk id="104" creationId="{00000000-0000-0000-0000-000000000000}"/>
          </ac:spMkLst>
        </pc:spChg>
        <pc:picChg chg="add mod">
          <ac:chgData name="benoit ahsee" userId="c0f79adc8ed6716f" providerId="LiveId" clId="{72975BE8-75D4-45F2-BC26-0D44AB4627A9}" dt="2024-06-19T20:37:22.076" v="13412" actId="1076"/>
          <ac:picMkLst>
            <pc:docMk/>
            <pc:sldMk cId="2629300824" sldId="292"/>
            <ac:picMk id="3" creationId="{62C42FAF-F986-BF3B-ADC3-2BBB82BDF937}"/>
          </ac:picMkLst>
        </pc:picChg>
        <pc:picChg chg="add mod">
          <ac:chgData name="benoit ahsee" userId="c0f79adc8ed6716f" providerId="LiveId" clId="{72975BE8-75D4-45F2-BC26-0D44AB4627A9}" dt="2024-06-15T22:07:58.859" v="8898" actId="14100"/>
          <ac:picMkLst>
            <pc:docMk/>
            <pc:sldMk cId="2629300824" sldId="292"/>
            <ac:picMk id="6146" creationId="{792A32C3-21BC-08E1-674B-A289106F3039}"/>
          </ac:picMkLst>
        </pc:picChg>
      </pc:sldChg>
      <pc:sldChg chg="addSp delSp modSp mod ord">
        <pc:chgData name="benoit ahsee" userId="c0f79adc8ed6716f" providerId="LiveId" clId="{72975BE8-75D4-45F2-BC26-0D44AB4627A9}" dt="2024-07-01T17:48:59.605" v="16452" actId="1076"/>
        <pc:sldMkLst>
          <pc:docMk/>
          <pc:sldMk cId="2120740318" sldId="293"/>
        </pc:sldMkLst>
        <pc:spChg chg="add del mod">
          <ac:chgData name="benoit ahsee" userId="c0f79adc8ed6716f" providerId="LiveId" clId="{72975BE8-75D4-45F2-BC26-0D44AB4627A9}" dt="2024-06-15T22:18:57.975" v="9096" actId="478"/>
          <ac:spMkLst>
            <pc:docMk/>
            <pc:sldMk cId="2120740318" sldId="293"/>
            <ac:spMk id="4" creationId="{EF7D0C38-35EF-E38D-E5A0-2AAFF2DCB0A7}"/>
          </ac:spMkLst>
        </pc:spChg>
        <pc:spChg chg="add mod">
          <ac:chgData name="benoit ahsee" userId="c0f79adc8ed6716f" providerId="LiveId" clId="{72975BE8-75D4-45F2-BC26-0D44AB4627A9}" dt="2024-06-15T22:37:56.200" v="9381" actId="14100"/>
          <ac:spMkLst>
            <pc:docMk/>
            <pc:sldMk cId="2120740318" sldId="293"/>
            <ac:spMk id="5" creationId="{DC3E92DF-9356-58CA-E187-8A295B4F8E36}"/>
          </ac:spMkLst>
        </pc:spChg>
        <pc:spChg chg="add mod">
          <ac:chgData name="benoit ahsee" userId="c0f79adc8ed6716f" providerId="LiveId" clId="{72975BE8-75D4-45F2-BC26-0D44AB4627A9}" dt="2024-07-01T17:48:59.605" v="16452" actId="1076"/>
          <ac:spMkLst>
            <pc:docMk/>
            <pc:sldMk cId="2120740318" sldId="293"/>
            <ac:spMk id="6" creationId="{AAD1DE8B-E0E4-9342-8BF4-EB55ED50C139}"/>
          </ac:spMkLst>
        </pc:spChg>
        <pc:spChg chg="del">
          <ac:chgData name="benoit ahsee" userId="c0f79adc8ed6716f" providerId="LiveId" clId="{72975BE8-75D4-45F2-BC26-0D44AB4627A9}" dt="2024-06-15T22:18:45.190" v="9095" actId="478"/>
          <ac:spMkLst>
            <pc:docMk/>
            <pc:sldMk cId="2120740318" sldId="293"/>
            <ac:spMk id="111" creationId="{00000000-0000-0000-0000-000000000000}"/>
          </ac:spMkLst>
        </pc:spChg>
        <pc:picChg chg="add mod">
          <ac:chgData name="benoit ahsee" userId="c0f79adc8ed6716f" providerId="LiveId" clId="{72975BE8-75D4-45F2-BC26-0D44AB4627A9}" dt="2024-06-15T22:37:53.245" v="9380" actId="14100"/>
          <ac:picMkLst>
            <pc:docMk/>
            <pc:sldMk cId="2120740318" sldId="293"/>
            <ac:picMk id="7170" creationId="{A56B2665-6F71-46A1-5B05-4D482584EA58}"/>
          </ac:picMkLst>
        </pc:picChg>
      </pc:sldChg>
      <pc:sldChg chg="del">
        <pc:chgData name="benoit ahsee" userId="c0f79adc8ed6716f" providerId="LiveId" clId="{72975BE8-75D4-45F2-BC26-0D44AB4627A9}" dt="2024-06-15T22:34:35.809" v="9310" actId="47"/>
        <pc:sldMkLst>
          <pc:docMk/>
          <pc:sldMk cId="409074126" sldId="294"/>
        </pc:sldMkLst>
      </pc:sldChg>
      <pc:sldChg chg="addSp delSp modSp mod ord">
        <pc:chgData name="benoit ahsee" userId="c0f79adc8ed6716f" providerId="LiveId" clId="{72975BE8-75D4-45F2-BC26-0D44AB4627A9}" dt="2024-06-19T23:34:15.826" v="13887" actId="113"/>
        <pc:sldMkLst>
          <pc:docMk/>
          <pc:sldMk cId="3679704158" sldId="294"/>
        </pc:sldMkLst>
        <pc:spChg chg="add del mod">
          <ac:chgData name="benoit ahsee" userId="c0f79adc8ed6716f" providerId="LiveId" clId="{72975BE8-75D4-45F2-BC26-0D44AB4627A9}" dt="2024-06-15T22:39:46.512" v="9383" actId="478"/>
          <ac:spMkLst>
            <pc:docMk/>
            <pc:sldMk cId="3679704158" sldId="294"/>
            <ac:spMk id="4" creationId="{6B58D8BE-EDE1-B9FF-CF00-A3B0D01D790B}"/>
          </ac:spMkLst>
        </pc:spChg>
        <pc:spChg chg="add mod">
          <ac:chgData name="benoit ahsee" userId="c0f79adc8ed6716f" providerId="LiveId" clId="{72975BE8-75D4-45F2-BC26-0D44AB4627A9}" dt="2024-06-15T22:41:11.303" v="9400" actId="14100"/>
          <ac:spMkLst>
            <pc:docMk/>
            <pc:sldMk cId="3679704158" sldId="294"/>
            <ac:spMk id="5" creationId="{1F051865-CAF1-A1E1-9611-CBAE146BD1C2}"/>
          </ac:spMkLst>
        </pc:spChg>
        <pc:spChg chg="add mod">
          <ac:chgData name="benoit ahsee" userId="c0f79adc8ed6716f" providerId="LiveId" clId="{72975BE8-75D4-45F2-BC26-0D44AB4627A9}" dt="2024-06-19T23:34:15.826" v="13887" actId="113"/>
          <ac:spMkLst>
            <pc:docMk/>
            <pc:sldMk cId="3679704158" sldId="294"/>
            <ac:spMk id="6" creationId="{10C74A13-FADE-51A9-E653-D7C4AD8826AE}"/>
          </ac:spMkLst>
        </pc:spChg>
        <pc:spChg chg="del">
          <ac:chgData name="benoit ahsee" userId="c0f79adc8ed6716f" providerId="LiveId" clId="{72975BE8-75D4-45F2-BC26-0D44AB4627A9}" dt="2024-06-15T22:39:41.624" v="9382" actId="478"/>
          <ac:spMkLst>
            <pc:docMk/>
            <pc:sldMk cId="3679704158" sldId="294"/>
            <ac:spMk id="111" creationId="{00000000-0000-0000-0000-000000000000}"/>
          </ac:spMkLst>
        </pc:spChg>
        <pc:picChg chg="add mod">
          <ac:chgData name="benoit ahsee" userId="c0f79adc8ed6716f" providerId="LiveId" clId="{72975BE8-75D4-45F2-BC26-0D44AB4627A9}" dt="2024-06-15T22:40:23.257" v="9393" actId="14100"/>
          <ac:picMkLst>
            <pc:docMk/>
            <pc:sldMk cId="3679704158" sldId="294"/>
            <ac:picMk id="9218" creationId="{3EA50511-4098-E3D3-ED15-13D34AA5B2C4}"/>
          </ac:picMkLst>
        </pc:picChg>
      </pc:sldChg>
      <pc:sldChg chg="addSp delSp modSp mod ord">
        <pc:chgData name="benoit ahsee" userId="c0f79adc8ed6716f" providerId="LiveId" clId="{72975BE8-75D4-45F2-BC26-0D44AB4627A9}" dt="2024-07-02T17:07:32.778" v="17056" actId="20577"/>
        <pc:sldMkLst>
          <pc:docMk/>
          <pc:sldMk cId="3633082377" sldId="295"/>
        </pc:sldMkLst>
        <pc:spChg chg="del">
          <ac:chgData name="benoit ahsee" userId="c0f79adc8ed6716f" providerId="LiveId" clId="{72975BE8-75D4-45F2-BC26-0D44AB4627A9}" dt="2024-06-15T22:47:08.473" v="9411" actId="478"/>
          <ac:spMkLst>
            <pc:docMk/>
            <pc:sldMk cId="3633082377" sldId="295"/>
            <ac:spMk id="2" creationId="{C05404C8-CFAC-B612-0C0F-EDB517E769B9}"/>
          </ac:spMkLst>
        </pc:spChg>
        <pc:spChg chg="add mod">
          <ac:chgData name="benoit ahsee" userId="c0f79adc8ed6716f" providerId="LiveId" clId="{72975BE8-75D4-45F2-BC26-0D44AB4627A9}" dt="2024-06-17T08:10:20.132" v="11894" actId="14100"/>
          <ac:spMkLst>
            <pc:docMk/>
            <pc:sldMk cId="3633082377" sldId="295"/>
            <ac:spMk id="3" creationId="{CF1CB069-ED94-F0EE-7BFA-7C635DD7526C}"/>
          </ac:spMkLst>
        </pc:spChg>
        <pc:spChg chg="del mod">
          <ac:chgData name="benoit ahsee" userId="c0f79adc8ed6716f" providerId="LiveId" clId="{72975BE8-75D4-45F2-BC26-0D44AB4627A9}" dt="2024-06-15T22:47:13.668" v="9413" actId="478"/>
          <ac:spMkLst>
            <pc:docMk/>
            <pc:sldMk cId="3633082377" sldId="295"/>
            <ac:spMk id="4" creationId="{D6BA500E-4818-7E0E-7714-AD9FA602101C}"/>
          </ac:spMkLst>
        </pc:spChg>
        <pc:spChg chg="add del mod">
          <ac:chgData name="benoit ahsee" userId="c0f79adc8ed6716f" providerId="LiveId" clId="{72975BE8-75D4-45F2-BC26-0D44AB4627A9}" dt="2024-06-15T22:48:49.793" v="9429"/>
          <ac:spMkLst>
            <pc:docMk/>
            <pc:sldMk cId="3633082377" sldId="295"/>
            <ac:spMk id="6" creationId="{2589D8A4-12E8-99F0-C64C-4817004DF666}"/>
          </ac:spMkLst>
        </pc:spChg>
        <pc:spChg chg="add mod">
          <ac:chgData name="benoit ahsee" userId="c0f79adc8ed6716f" providerId="LiveId" clId="{72975BE8-75D4-45F2-BC26-0D44AB4627A9}" dt="2024-07-02T17:07:32.778" v="17056" actId="20577"/>
          <ac:spMkLst>
            <pc:docMk/>
            <pc:sldMk cId="3633082377" sldId="295"/>
            <ac:spMk id="7" creationId="{17250F73-D36E-7C23-136D-E19BC871AFCA}"/>
          </ac:spMkLst>
        </pc:spChg>
        <pc:picChg chg="mod">
          <ac:chgData name="benoit ahsee" userId="c0f79adc8ed6716f" providerId="LiveId" clId="{72975BE8-75D4-45F2-BC26-0D44AB4627A9}" dt="2024-06-15T22:48:15.883" v="9424" actId="14100"/>
          <ac:picMkLst>
            <pc:docMk/>
            <pc:sldMk cId="3633082377" sldId="295"/>
            <ac:picMk id="4104" creationId="{4AEE6691-C198-8FFB-963F-56215968DCA8}"/>
          </ac:picMkLst>
        </pc:picChg>
      </pc:sldChg>
      <pc:sldChg chg="del">
        <pc:chgData name="benoit ahsee" userId="c0f79adc8ed6716f" providerId="LiveId" clId="{72975BE8-75D4-45F2-BC26-0D44AB4627A9}" dt="2024-06-15T23:27:35.955" v="9751" actId="47"/>
        <pc:sldMkLst>
          <pc:docMk/>
          <pc:sldMk cId="2996076609" sldId="296"/>
        </pc:sldMkLst>
      </pc:sldChg>
      <pc:sldChg chg="addSp delSp modSp mod">
        <pc:chgData name="benoit ahsee" userId="c0f79adc8ed6716f" providerId="LiveId" clId="{72975BE8-75D4-45F2-BC26-0D44AB4627A9}" dt="2024-06-15T23:17:55.277" v="9594" actId="14100"/>
        <pc:sldMkLst>
          <pc:docMk/>
          <pc:sldMk cId="3698071049" sldId="297"/>
        </pc:sldMkLst>
        <pc:spChg chg="add del mod">
          <ac:chgData name="benoit ahsee" userId="c0f79adc8ed6716f" providerId="LiveId" clId="{72975BE8-75D4-45F2-BC26-0D44AB4627A9}" dt="2024-06-15T23:13:58.277" v="9518" actId="478"/>
          <ac:spMkLst>
            <pc:docMk/>
            <pc:sldMk cId="3698071049" sldId="297"/>
            <ac:spMk id="5" creationId="{B95B0FB3-2CE8-901B-1E56-8BB8B9D2E233}"/>
          </ac:spMkLst>
        </pc:spChg>
        <pc:spChg chg="add del mod">
          <ac:chgData name="benoit ahsee" userId="c0f79adc8ed6716f" providerId="LiveId" clId="{72975BE8-75D4-45F2-BC26-0D44AB4627A9}" dt="2024-06-15T23:14:45.702" v="9527"/>
          <ac:spMkLst>
            <pc:docMk/>
            <pc:sldMk cId="3698071049" sldId="297"/>
            <ac:spMk id="6" creationId="{B4AC0EE3-D2A1-6BF3-DA43-1E9EFC226FF1}"/>
          </ac:spMkLst>
        </pc:spChg>
        <pc:spChg chg="del">
          <ac:chgData name="benoit ahsee" userId="c0f79adc8ed6716f" providerId="LiveId" clId="{72975BE8-75D4-45F2-BC26-0D44AB4627A9}" dt="2024-06-15T23:13:50.503" v="9515" actId="478"/>
          <ac:spMkLst>
            <pc:docMk/>
            <pc:sldMk cId="3698071049" sldId="297"/>
            <ac:spMk id="7" creationId="{96545AF1-C0E9-4661-4FE3-917539BE0176}"/>
          </ac:spMkLst>
        </pc:spChg>
        <pc:spChg chg="add mod">
          <ac:chgData name="benoit ahsee" userId="c0f79adc8ed6716f" providerId="LiveId" clId="{72975BE8-75D4-45F2-BC26-0D44AB4627A9}" dt="2024-06-15T23:14:57.169" v="9531" actId="767"/>
          <ac:spMkLst>
            <pc:docMk/>
            <pc:sldMk cId="3698071049" sldId="297"/>
            <ac:spMk id="8" creationId="{3C3E3CB1-3F94-E4FE-37DE-8130B44934B3}"/>
          </ac:spMkLst>
        </pc:spChg>
        <pc:spChg chg="add mod">
          <ac:chgData name="benoit ahsee" userId="c0f79adc8ed6716f" providerId="LiveId" clId="{72975BE8-75D4-45F2-BC26-0D44AB4627A9}" dt="2024-06-15T23:16:40.316" v="9588" actId="14100"/>
          <ac:spMkLst>
            <pc:docMk/>
            <pc:sldMk cId="3698071049" sldId="297"/>
            <ac:spMk id="9" creationId="{C9A281AA-1890-5F6C-8002-3982A3223F76}"/>
          </ac:spMkLst>
        </pc:spChg>
        <pc:spChg chg="del">
          <ac:chgData name="benoit ahsee" userId="c0f79adc8ed6716f" providerId="LiveId" clId="{72975BE8-75D4-45F2-BC26-0D44AB4627A9}" dt="2024-06-15T23:13:55.273" v="9516" actId="478"/>
          <ac:spMkLst>
            <pc:docMk/>
            <pc:sldMk cId="3698071049" sldId="297"/>
            <ac:spMk id="104" creationId="{00000000-0000-0000-0000-000000000000}"/>
          </ac:spMkLst>
        </pc:spChg>
        <pc:picChg chg="add mod">
          <ac:chgData name="benoit ahsee" userId="c0f79adc8ed6716f" providerId="LiveId" clId="{72975BE8-75D4-45F2-BC26-0D44AB4627A9}" dt="2024-06-15T23:17:55.277" v="9594" actId="14100"/>
          <ac:picMkLst>
            <pc:docMk/>
            <pc:sldMk cId="3698071049" sldId="297"/>
            <ac:picMk id="10" creationId="{81573BAB-99B0-981C-EC4F-D4A9089177DA}"/>
          </ac:picMkLst>
        </pc:picChg>
        <pc:picChg chg="del">
          <ac:chgData name="benoit ahsee" userId="c0f79adc8ed6716f" providerId="LiveId" clId="{72975BE8-75D4-45F2-BC26-0D44AB4627A9}" dt="2024-06-15T23:13:46.683" v="9514" actId="478"/>
          <ac:picMkLst>
            <pc:docMk/>
            <pc:sldMk cId="3698071049" sldId="297"/>
            <ac:picMk id="1034" creationId="{B8BD4750-0EEB-E91E-FFA8-8C0D7A38CE7A}"/>
          </ac:picMkLst>
        </pc:picChg>
        <pc:picChg chg="add mod">
          <ac:chgData name="benoit ahsee" userId="c0f79adc8ed6716f" providerId="LiveId" clId="{72975BE8-75D4-45F2-BC26-0D44AB4627A9}" dt="2024-06-15T23:16:12.961" v="9585" actId="14100"/>
          <ac:picMkLst>
            <pc:docMk/>
            <pc:sldMk cId="3698071049" sldId="297"/>
            <ac:picMk id="10242" creationId="{CE48BDA1-88C1-B427-BE04-AE93E0D96ACF}"/>
          </ac:picMkLst>
        </pc:picChg>
      </pc:sldChg>
      <pc:sldChg chg="modSp new del mod">
        <pc:chgData name="benoit ahsee" userId="c0f79adc8ed6716f" providerId="LiveId" clId="{72975BE8-75D4-45F2-BC26-0D44AB4627A9}" dt="2024-06-17T09:56:03.862" v="12507" actId="47"/>
        <pc:sldMkLst>
          <pc:docMk/>
          <pc:sldMk cId="3694389512" sldId="298"/>
        </pc:sldMkLst>
        <pc:spChg chg="mod">
          <ac:chgData name="benoit ahsee" userId="c0f79adc8ed6716f" providerId="LiveId" clId="{72975BE8-75D4-45F2-BC26-0D44AB4627A9}" dt="2024-06-15T23:14:57.169" v="9531" actId="767"/>
          <ac:spMkLst>
            <pc:docMk/>
            <pc:sldMk cId="3694389512" sldId="298"/>
            <ac:spMk id="2" creationId="{EE0780F7-ECBE-E29F-65BF-7F9F6D8FAFA7}"/>
          </ac:spMkLst>
        </pc:spChg>
      </pc:sldChg>
      <pc:sldChg chg="addSp delSp modSp mod">
        <pc:chgData name="benoit ahsee" userId="c0f79adc8ed6716f" providerId="LiveId" clId="{72975BE8-75D4-45F2-BC26-0D44AB4627A9}" dt="2024-06-25T16:04:11.063" v="16260" actId="122"/>
        <pc:sldMkLst>
          <pc:docMk/>
          <pc:sldMk cId="2521107321" sldId="299"/>
        </pc:sldMkLst>
        <pc:spChg chg="add mod">
          <ac:chgData name="benoit ahsee" userId="c0f79adc8ed6716f" providerId="LiveId" clId="{72975BE8-75D4-45F2-BC26-0D44AB4627A9}" dt="2024-06-25T16:01:08.862" v="16164" actId="14100"/>
          <ac:spMkLst>
            <pc:docMk/>
            <pc:sldMk cId="2521107321" sldId="299"/>
            <ac:spMk id="2" creationId="{6CC314AC-5023-1A07-08EE-BDAECC921D25}"/>
          </ac:spMkLst>
        </pc:spChg>
        <pc:spChg chg="add del mod">
          <ac:chgData name="benoit ahsee" userId="c0f79adc8ed6716f" providerId="LiveId" clId="{72975BE8-75D4-45F2-BC26-0D44AB4627A9}" dt="2024-06-15T23:33:48.182" v="9775"/>
          <ac:spMkLst>
            <pc:docMk/>
            <pc:sldMk cId="2521107321" sldId="299"/>
            <ac:spMk id="4" creationId="{3D5EC4AB-DE40-7D67-F8FE-5F2A6DAEE1A2}"/>
          </ac:spMkLst>
        </pc:spChg>
        <pc:spChg chg="del">
          <ac:chgData name="benoit ahsee" userId="c0f79adc8ed6716f" providerId="LiveId" clId="{72975BE8-75D4-45F2-BC26-0D44AB4627A9}" dt="2024-06-15T23:29:24.295" v="9762" actId="478"/>
          <ac:spMkLst>
            <pc:docMk/>
            <pc:sldMk cId="2521107321" sldId="299"/>
            <ac:spMk id="5" creationId="{0E1CE636-606E-72EF-13D2-7B53EBA70143}"/>
          </ac:spMkLst>
        </pc:spChg>
        <pc:spChg chg="add mod">
          <ac:chgData name="benoit ahsee" userId="c0f79adc8ed6716f" providerId="LiveId" clId="{72975BE8-75D4-45F2-BC26-0D44AB4627A9}" dt="2024-06-25T16:04:11.063" v="16260" actId="122"/>
          <ac:spMkLst>
            <pc:docMk/>
            <pc:sldMk cId="2521107321" sldId="299"/>
            <ac:spMk id="5" creationId="{1314F172-4438-4BBE-2706-67A05AAC244A}"/>
          </ac:spMkLst>
        </pc:spChg>
        <pc:spChg chg="add del mod">
          <ac:chgData name="benoit ahsee" userId="c0f79adc8ed6716f" providerId="LiveId" clId="{72975BE8-75D4-45F2-BC26-0D44AB4627A9}" dt="2024-06-15T23:33:57.321" v="9778"/>
          <ac:spMkLst>
            <pc:docMk/>
            <pc:sldMk cId="2521107321" sldId="299"/>
            <ac:spMk id="6" creationId="{E6AF6003-8310-02E7-CA39-1C1FC4AE28EF}"/>
          </ac:spMkLst>
        </pc:spChg>
        <pc:spChg chg="add mod">
          <ac:chgData name="benoit ahsee" userId="c0f79adc8ed6716f" providerId="LiveId" clId="{72975BE8-75D4-45F2-BC26-0D44AB4627A9}" dt="2024-06-25T16:00:49.390" v="16161" actId="1076"/>
          <ac:spMkLst>
            <pc:docMk/>
            <pc:sldMk cId="2521107321" sldId="299"/>
            <ac:spMk id="7" creationId="{474CDE2D-702D-6C07-E45A-0FAA64A6C617}"/>
          </ac:spMkLst>
        </pc:spChg>
        <pc:spChg chg="del mod">
          <ac:chgData name="benoit ahsee" userId="c0f79adc8ed6716f" providerId="LiveId" clId="{72975BE8-75D4-45F2-BC26-0D44AB4627A9}" dt="2024-06-15T23:29:30.227" v="9764" actId="478"/>
          <ac:spMkLst>
            <pc:docMk/>
            <pc:sldMk cId="2521107321" sldId="299"/>
            <ac:spMk id="9" creationId="{8AA2B36A-3664-81A8-7B7C-A512CA3E2310}"/>
          </ac:spMkLst>
        </pc:spChg>
        <pc:picChg chg="mod">
          <ac:chgData name="benoit ahsee" userId="c0f79adc8ed6716f" providerId="LiveId" clId="{72975BE8-75D4-45F2-BC26-0D44AB4627A9}" dt="2024-06-25T16:01:01.468" v="16163" actId="1076"/>
          <ac:picMkLst>
            <pc:docMk/>
            <pc:sldMk cId="2521107321" sldId="299"/>
            <ac:picMk id="3" creationId="{E31929AA-9900-A8AC-D8D2-32677DAC560F}"/>
          </ac:picMkLst>
        </pc:picChg>
        <pc:picChg chg="add del mod">
          <ac:chgData name="benoit ahsee" userId="c0f79adc8ed6716f" providerId="LiveId" clId="{72975BE8-75D4-45F2-BC26-0D44AB4627A9}" dt="2024-06-25T16:01:21.336" v="16166" actId="478"/>
          <ac:picMkLst>
            <pc:docMk/>
            <pc:sldMk cId="2521107321" sldId="299"/>
            <ac:picMk id="4" creationId="{4ACDD43B-D5BD-79BD-FE86-677F173268FC}"/>
          </ac:picMkLst>
        </pc:picChg>
      </pc:sldChg>
      <pc:sldChg chg="addSp delSp modSp mod">
        <pc:chgData name="benoit ahsee" userId="c0f79adc8ed6716f" providerId="LiveId" clId="{72975BE8-75D4-45F2-BC26-0D44AB4627A9}" dt="2024-07-02T17:21:46.850" v="17061" actId="14100"/>
        <pc:sldMkLst>
          <pc:docMk/>
          <pc:sldMk cId="3899669029" sldId="300"/>
        </pc:sldMkLst>
        <pc:spChg chg="del">
          <ac:chgData name="benoit ahsee" userId="c0f79adc8ed6716f" providerId="LiveId" clId="{72975BE8-75D4-45F2-BC26-0D44AB4627A9}" dt="2024-06-17T08:24:40.016" v="11899" actId="478"/>
          <ac:spMkLst>
            <pc:docMk/>
            <pc:sldMk cId="3899669029" sldId="300"/>
            <ac:spMk id="3" creationId="{6F95001B-E87F-4695-DC1C-E85A8BB4C274}"/>
          </ac:spMkLst>
        </pc:spChg>
        <pc:spChg chg="add del mod">
          <ac:chgData name="benoit ahsee" userId="c0f79adc8ed6716f" providerId="LiveId" clId="{72975BE8-75D4-45F2-BC26-0D44AB4627A9}" dt="2024-06-17T09:27:30.199" v="11978" actId="478"/>
          <ac:spMkLst>
            <pc:docMk/>
            <pc:sldMk cId="3899669029" sldId="300"/>
            <ac:spMk id="18" creationId="{ECCA2907-9171-8BDB-E282-71FFAD3ABA82}"/>
          </ac:spMkLst>
        </pc:spChg>
        <pc:spChg chg="add mod">
          <ac:chgData name="benoit ahsee" userId="c0f79adc8ed6716f" providerId="LiveId" clId="{72975BE8-75D4-45F2-BC26-0D44AB4627A9}" dt="2024-06-22T15:48:59.898" v="14586" actId="1076"/>
          <ac:spMkLst>
            <pc:docMk/>
            <pc:sldMk cId="3899669029" sldId="300"/>
            <ac:spMk id="21" creationId="{A8AC5ECD-D4E5-3E10-96D6-C07F1E686065}"/>
          </ac:spMkLst>
        </pc:spChg>
        <pc:graphicFrameChg chg="add mod">
          <ac:chgData name="benoit ahsee" userId="c0f79adc8ed6716f" providerId="LiveId" clId="{72975BE8-75D4-45F2-BC26-0D44AB4627A9}" dt="2024-06-17T08:24:20.889" v="11897"/>
          <ac:graphicFrameMkLst>
            <pc:docMk/>
            <pc:sldMk cId="3899669029" sldId="300"/>
            <ac:graphicFrameMk id="2" creationId="{14B20F96-1ED7-B8F7-4CEE-BFC07D314C93}"/>
          </ac:graphicFrameMkLst>
        </pc:graphicFrameChg>
        <pc:graphicFrameChg chg="add mod">
          <ac:chgData name="benoit ahsee" userId="c0f79adc8ed6716f" providerId="LiveId" clId="{72975BE8-75D4-45F2-BC26-0D44AB4627A9}" dt="2024-06-19T18:23:50.235" v="13391" actId="1076"/>
          <ac:graphicFrameMkLst>
            <pc:docMk/>
            <pc:sldMk cId="3899669029" sldId="300"/>
            <ac:graphicFrameMk id="26" creationId="{CA09FDC3-A5FA-660D-A971-8BC25F0D88E3}"/>
          </ac:graphicFrameMkLst>
        </pc:graphicFrameChg>
        <pc:picChg chg="add del mod">
          <ac:chgData name="benoit ahsee" userId="c0f79adc8ed6716f" providerId="LiveId" clId="{72975BE8-75D4-45F2-BC26-0D44AB4627A9}" dt="2024-07-02T17:21:30.317" v="17057" actId="478"/>
          <ac:picMkLst>
            <pc:docMk/>
            <pc:sldMk cId="3899669029" sldId="300"/>
            <ac:picMk id="2" creationId="{84B507A6-8AF1-6F22-F7DF-BD14085A138F}"/>
          </ac:picMkLst>
        </pc:picChg>
        <pc:picChg chg="add del mod">
          <ac:chgData name="benoit ahsee" userId="c0f79adc8ed6716f" providerId="LiveId" clId="{72975BE8-75D4-45F2-BC26-0D44AB4627A9}" dt="2024-06-22T14:23:11.399" v="14244" actId="478"/>
          <ac:picMkLst>
            <pc:docMk/>
            <pc:sldMk cId="3899669029" sldId="300"/>
            <ac:picMk id="2" creationId="{8C792AB6-2A7B-9369-7C45-8DA91B0EF03C}"/>
          </ac:picMkLst>
        </pc:picChg>
        <pc:picChg chg="add mod">
          <ac:chgData name="benoit ahsee" userId="c0f79adc8ed6716f" providerId="LiveId" clId="{72975BE8-75D4-45F2-BC26-0D44AB4627A9}" dt="2024-06-22T15:49:03.966" v="14587" actId="14100"/>
          <ac:picMkLst>
            <pc:docMk/>
            <pc:sldMk cId="3899669029" sldId="300"/>
            <ac:picMk id="3" creationId="{8D99D197-5B7B-B989-1BDF-4F871DAB377A}"/>
          </ac:picMkLst>
        </pc:picChg>
        <pc:picChg chg="add del mod">
          <ac:chgData name="benoit ahsee" userId="c0f79adc8ed6716f" providerId="LiveId" clId="{72975BE8-75D4-45F2-BC26-0D44AB4627A9}" dt="2024-06-17T08:52:57.876" v="11917" actId="478"/>
          <ac:picMkLst>
            <pc:docMk/>
            <pc:sldMk cId="3899669029" sldId="300"/>
            <ac:picMk id="4" creationId="{4A3DC2F7-0B00-DFB2-484C-6602895C5AF1}"/>
          </ac:picMkLst>
        </pc:picChg>
        <pc:picChg chg="add mod">
          <ac:chgData name="benoit ahsee" userId="c0f79adc8ed6716f" providerId="LiveId" clId="{72975BE8-75D4-45F2-BC26-0D44AB4627A9}" dt="2024-06-22T15:46:33.603" v="14523" actId="1076"/>
          <ac:picMkLst>
            <pc:docMk/>
            <pc:sldMk cId="3899669029" sldId="300"/>
            <ac:picMk id="4" creationId="{9649448D-B5D5-8E0D-E510-834B868B2BD8}"/>
          </ac:picMkLst>
        </pc:picChg>
        <pc:picChg chg="add mod">
          <ac:chgData name="benoit ahsee" userId="c0f79adc8ed6716f" providerId="LiveId" clId="{72975BE8-75D4-45F2-BC26-0D44AB4627A9}" dt="2024-07-02T17:21:46.850" v="17061" actId="14100"/>
          <ac:picMkLst>
            <pc:docMk/>
            <pc:sldMk cId="3899669029" sldId="300"/>
            <ac:picMk id="6" creationId="{C8735A4E-A701-C01E-B707-ABF9A98BF4B5}"/>
          </ac:picMkLst>
        </pc:picChg>
        <pc:picChg chg="add del mod">
          <ac:chgData name="benoit ahsee" userId="c0f79adc8ed6716f" providerId="LiveId" clId="{72975BE8-75D4-45F2-BC26-0D44AB4627A9}" dt="2024-06-17T08:53:00.809" v="11918" actId="478"/>
          <ac:picMkLst>
            <pc:docMk/>
            <pc:sldMk cId="3899669029" sldId="300"/>
            <ac:picMk id="6" creationId="{D7046B55-A727-4CDD-4D63-BF9640B4C768}"/>
          </ac:picMkLst>
        </pc:picChg>
        <pc:picChg chg="add del mod">
          <ac:chgData name="benoit ahsee" userId="c0f79adc8ed6716f" providerId="LiveId" clId="{72975BE8-75D4-45F2-BC26-0D44AB4627A9}" dt="2024-06-17T08:53:03.417" v="11919" actId="478"/>
          <ac:picMkLst>
            <pc:docMk/>
            <pc:sldMk cId="3899669029" sldId="300"/>
            <ac:picMk id="7" creationId="{204A399E-8FF9-608E-FE5E-0C909DD276E5}"/>
          </ac:picMkLst>
        </pc:picChg>
        <pc:picChg chg="add del mod">
          <ac:chgData name="benoit ahsee" userId="c0f79adc8ed6716f" providerId="LiveId" clId="{72975BE8-75D4-45F2-BC26-0D44AB4627A9}" dt="2024-06-17T09:21:40.077" v="11966" actId="478"/>
          <ac:picMkLst>
            <pc:docMk/>
            <pc:sldMk cId="3899669029" sldId="300"/>
            <ac:picMk id="8" creationId="{66A444BD-EA7F-5733-384F-63CF7E4E064E}"/>
          </ac:picMkLst>
        </pc:picChg>
        <pc:picChg chg="add del mod">
          <ac:chgData name="benoit ahsee" userId="c0f79adc8ed6716f" providerId="LiveId" clId="{72975BE8-75D4-45F2-BC26-0D44AB4627A9}" dt="2024-06-17T08:52:45.736" v="11914" actId="478"/>
          <ac:picMkLst>
            <pc:docMk/>
            <pc:sldMk cId="3899669029" sldId="300"/>
            <ac:picMk id="9" creationId="{C2B0690A-1886-B5A3-D8EA-A72023706598}"/>
          </ac:picMkLst>
        </pc:picChg>
        <pc:picChg chg="add del mod">
          <ac:chgData name="benoit ahsee" userId="c0f79adc8ed6716f" providerId="LiveId" clId="{72975BE8-75D4-45F2-BC26-0D44AB4627A9}" dt="2024-06-19T18:21:20.425" v="13386" actId="478"/>
          <ac:picMkLst>
            <pc:docMk/>
            <pc:sldMk cId="3899669029" sldId="300"/>
            <ac:picMk id="10" creationId="{B144343C-E91D-5620-4ECC-82FA4FF290E4}"/>
          </ac:picMkLst>
        </pc:picChg>
        <pc:picChg chg="add del mod">
          <ac:chgData name="benoit ahsee" userId="c0f79adc8ed6716f" providerId="LiveId" clId="{72975BE8-75D4-45F2-BC26-0D44AB4627A9}" dt="2024-06-19T18:23:43.026" v="13388" actId="478"/>
          <ac:picMkLst>
            <pc:docMk/>
            <pc:sldMk cId="3899669029" sldId="300"/>
            <ac:picMk id="11" creationId="{0BD8957A-BC3B-DF90-F537-C2E8315ABC11}"/>
          </ac:picMkLst>
        </pc:picChg>
        <pc:picChg chg="add mod">
          <ac:chgData name="benoit ahsee" userId="c0f79adc8ed6716f" providerId="LiveId" clId="{72975BE8-75D4-45F2-BC26-0D44AB4627A9}" dt="2024-06-22T15:49:33.034" v="14594" actId="1076"/>
          <ac:picMkLst>
            <pc:docMk/>
            <pc:sldMk cId="3899669029" sldId="300"/>
            <ac:picMk id="13" creationId="{DE1CDBB4-41FD-50E4-0EF2-2EA99F7DF848}"/>
          </ac:picMkLst>
        </pc:picChg>
        <pc:picChg chg="add mod">
          <ac:chgData name="benoit ahsee" userId="c0f79adc8ed6716f" providerId="LiveId" clId="{72975BE8-75D4-45F2-BC26-0D44AB4627A9}" dt="2024-06-22T15:49:24.490" v="14593" actId="1076"/>
          <ac:picMkLst>
            <pc:docMk/>
            <pc:sldMk cId="3899669029" sldId="300"/>
            <ac:picMk id="15" creationId="{FCE64B08-0071-4DA5-CB0A-32FEC4EC4AEA}"/>
          </ac:picMkLst>
        </pc:picChg>
        <pc:picChg chg="add mod">
          <ac:chgData name="benoit ahsee" userId="c0f79adc8ed6716f" providerId="LiveId" clId="{72975BE8-75D4-45F2-BC26-0D44AB4627A9}" dt="2024-06-17T09:28:16.616" v="11986" actId="1076"/>
          <ac:picMkLst>
            <pc:docMk/>
            <pc:sldMk cId="3899669029" sldId="300"/>
            <ac:picMk id="17" creationId="{4BA2B1C7-CBCD-AE59-2904-F7FCD2654A94}"/>
          </ac:picMkLst>
        </pc:picChg>
        <pc:picChg chg="add mod">
          <ac:chgData name="benoit ahsee" userId="c0f79adc8ed6716f" providerId="LiveId" clId="{72975BE8-75D4-45F2-BC26-0D44AB4627A9}" dt="2024-06-17T13:20:20.623" v="12719" actId="1076"/>
          <ac:picMkLst>
            <pc:docMk/>
            <pc:sldMk cId="3899669029" sldId="300"/>
            <ac:picMk id="19" creationId="{649669DB-B951-F508-1374-EFF05E066F2B}"/>
          </ac:picMkLst>
        </pc:picChg>
        <pc:picChg chg="add del mod">
          <ac:chgData name="benoit ahsee" userId="c0f79adc8ed6716f" providerId="LiveId" clId="{72975BE8-75D4-45F2-BC26-0D44AB4627A9}" dt="2024-06-17T12:54:58.525" v="12673" actId="478"/>
          <ac:picMkLst>
            <pc:docMk/>
            <pc:sldMk cId="3899669029" sldId="300"/>
            <ac:picMk id="20" creationId="{B83F34C7-3F88-EB1E-08FF-F01E0C078FDB}"/>
          </ac:picMkLst>
        </pc:picChg>
        <pc:picChg chg="add mod">
          <ac:chgData name="benoit ahsee" userId="c0f79adc8ed6716f" providerId="LiveId" clId="{72975BE8-75D4-45F2-BC26-0D44AB4627A9}" dt="2024-06-17T12:57:02.397" v="12691" actId="14100"/>
          <ac:picMkLst>
            <pc:docMk/>
            <pc:sldMk cId="3899669029" sldId="300"/>
            <ac:picMk id="22" creationId="{D494F92D-C487-0A2C-2497-5CC443C5E596}"/>
          </ac:picMkLst>
        </pc:picChg>
        <pc:picChg chg="add del mod">
          <ac:chgData name="benoit ahsee" userId="c0f79adc8ed6716f" providerId="LiveId" clId="{72975BE8-75D4-45F2-BC26-0D44AB4627A9}" dt="2024-06-19T18:07:58.355" v="13360" actId="478"/>
          <ac:picMkLst>
            <pc:docMk/>
            <pc:sldMk cId="3899669029" sldId="300"/>
            <ac:picMk id="23" creationId="{D7FDCA1E-69E0-061F-FE4A-7D5408CD9AC5}"/>
          </ac:picMkLst>
        </pc:picChg>
        <pc:picChg chg="add del mod">
          <ac:chgData name="benoit ahsee" userId="c0f79adc8ed6716f" providerId="LiveId" clId="{72975BE8-75D4-45F2-BC26-0D44AB4627A9}" dt="2024-06-22T14:21:57.468" v="14236" actId="478"/>
          <ac:picMkLst>
            <pc:docMk/>
            <pc:sldMk cId="3899669029" sldId="300"/>
            <ac:picMk id="24" creationId="{38BB8BED-7079-AD96-6829-A2942BDE2B93}"/>
          </ac:picMkLst>
        </pc:picChg>
        <pc:picChg chg="add del mod">
          <ac:chgData name="benoit ahsee" userId="c0f79adc8ed6716f" providerId="LiveId" clId="{72975BE8-75D4-45F2-BC26-0D44AB4627A9}" dt="2024-06-25T22:24:01.566" v="16261" actId="478"/>
          <ac:picMkLst>
            <pc:docMk/>
            <pc:sldMk cId="3899669029" sldId="300"/>
            <ac:picMk id="25" creationId="{D506BC06-520F-EFC2-8BC6-E1B495CA3A06}"/>
          </ac:picMkLst>
        </pc:picChg>
        <pc:picChg chg="add del mod">
          <ac:chgData name="benoit ahsee" userId="c0f79adc8ed6716f" providerId="LiveId" clId="{72975BE8-75D4-45F2-BC26-0D44AB4627A9}" dt="2024-06-22T15:46:15.048" v="14518" actId="478"/>
          <ac:picMkLst>
            <pc:docMk/>
            <pc:sldMk cId="3899669029" sldId="300"/>
            <ac:picMk id="27" creationId="{08182837-5AA2-69B8-B0D2-A2DAA009425D}"/>
          </ac:picMkLst>
        </pc:picChg>
        <pc:picChg chg="del">
          <ac:chgData name="benoit ahsee" userId="c0f79adc8ed6716f" providerId="LiveId" clId="{72975BE8-75D4-45F2-BC26-0D44AB4627A9}" dt="2024-06-17T08:15:34.124" v="11896" actId="478"/>
          <ac:picMkLst>
            <pc:docMk/>
            <pc:sldMk cId="3899669029" sldId="300"/>
            <ac:picMk id="5124" creationId="{A0763015-7F40-A7BA-3815-685EF0D54A27}"/>
          </ac:picMkLst>
        </pc:picChg>
      </pc:sldChg>
      <pc:sldChg chg="addSp delSp modSp del mod ord">
        <pc:chgData name="benoit ahsee" userId="c0f79adc8ed6716f" providerId="LiveId" clId="{72975BE8-75D4-45F2-BC26-0D44AB4627A9}" dt="2024-07-01T17:45:11.997" v="16426" actId="47"/>
        <pc:sldMkLst>
          <pc:docMk/>
          <pc:sldMk cId="814675561" sldId="301"/>
        </pc:sldMkLst>
        <pc:spChg chg="add del">
          <ac:chgData name="benoit ahsee" userId="c0f79adc8ed6716f" providerId="LiveId" clId="{72975BE8-75D4-45F2-BC26-0D44AB4627A9}" dt="2024-06-22T15:51:06.545" v="14601" actId="478"/>
          <ac:spMkLst>
            <pc:docMk/>
            <pc:sldMk cId="814675561" sldId="301"/>
            <ac:spMk id="3" creationId="{EC0E19AC-ADD7-C696-A0E7-A7DDD7500C01}"/>
          </ac:spMkLst>
        </pc:spChg>
        <pc:spChg chg="add del mod">
          <ac:chgData name="benoit ahsee" userId="c0f79adc8ed6716f" providerId="LiveId" clId="{72975BE8-75D4-45F2-BC26-0D44AB4627A9}" dt="2024-06-25T15:02:30.715" v="15873" actId="478"/>
          <ac:spMkLst>
            <pc:docMk/>
            <pc:sldMk cId="814675561" sldId="301"/>
            <ac:spMk id="3" creationId="{FF1C43A6-6D09-0601-966D-580F96180213}"/>
          </ac:spMkLst>
        </pc:spChg>
        <pc:spChg chg="add del mod">
          <ac:chgData name="benoit ahsee" userId="c0f79adc8ed6716f" providerId="LiveId" clId="{72975BE8-75D4-45F2-BC26-0D44AB4627A9}" dt="2024-06-21T15:51:02.652" v="14145" actId="478"/>
          <ac:spMkLst>
            <pc:docMk/>
            <pc:sldMk cId="814675561" sldId="301"/>
            <ac:spMk id="5" creationId="{207DBD36-4D4A-D97F-D594-DB1F709536E5}"/>
          </ac:spMkLst>
        </pc:spChg>
        <pc:spChg chg="add del mod">
          <ac:chgData name="benoit ahsee" userId="c0f79adc8ed6716f" providerId="LiveId" clId="{72975BE8-75D4-45F2-BC26-0D44AB4627A9}" dt="2024-07-01T17:39:11.395" v="16281" actId="478"/>
          <ac:spMkLst>
            <pc:docMk/>
            <pc:sldMk cId="814675561" sldId="301"/>
            <ac:spMk id="5" creationId="{37C9AB98-E0B2-A89B-7F15-7901E32C02F8}"/>
          </ac:spMkLst>
        </pc:spChg>
        <pc:spChg chg="del">
          <ac:chgData name="benoit ahsee" userId="c0f79adc8ed6716f" providerId="LiveId" clId="{72975BE8-75D4-45F2-BC26-0D44AB4627A9}" dt="2024-06-17T13:53:55.980" v="12915" actId="478"/>
          <ac:spMkLst>
            <pc:docMk/>
            <pc:sldMk cId="814675561" sldId="301"/>
            <ac:spMk id="7" creationId="{55CD8FCC-C7F5-3EE5-3066-7D57F70EA86A}"/>
          </ac:spMkLst>
        </pc:spChg>
        <pc:spChg chg="add del mod">
          <ac:chgData name="benoit ahsee" userId="c0f79adc8ed6716f" providerId="LiveId" clId="{72975BE8-75D4-45F2-BC26-0D44AB4627A9}" dt="2024-07-01T17:39:08.605" v="16280" actId="478"/>
          <ac:spMkLst>
            <pc:docMk/>
            <pc:sldMk cId="814675561" sldId="301"/>
            <ac:spMk id="9" creationId="{E684003C-5D5A-344A-BE80-E5F48DD9BB8D}"/>
          </ac:spMkLst>
        </pc:spChg>
        <pc:picChg chg="add del">
          <ac:chgData name="benoit ahsee" userId="c0f79adc8ed6716f" providerId="LiveId" clId="{72975BE8-75D4-45F2-BC26-0D44AB4627A9}" dt="2024-06-17T13:54:21.778" v="12918" actId="478"/>
          <ac:picMkLst>
            <pc:docMk/>
            <pc:sldMk cId="814675561" sldId="301"/>
            <ac:picMk id="3" creationId="{84B6E733-48C2-AE0C-9BBF-51ACF4F7409A}"/>
          </ac:picMkLst>
        </pc:picChg>
        <pc:picChg chg="add del mod">
          <ac:chgData name="benoit ahsee" userId="c0f79adc8ed6716f" providerId="LiveId" clId="{72975BE8-75D4-45F2-BC26-0D44AB4627A9}" dt="2024-07-01T17:39:06.027" v="16279" actId="478"/>
          <ac:picMkLst>
            <pc:docMk/>
            <pc:sldMk cId="814675561" sldId="301"/>
            <ac:picMk id="4" creationId="{9F21D341-59E9-2B5D-D05A-BDF91F3997FC}"/>
          </ac:picMkLst>
        </pc:picChg>
        <pc:picChg chg="add del mod">
          <ac:chgData name="benoit ahsee" userId="c0f79adc8ed6716f" providerId="LiveId" clId="{72975BE8-75D4-45F2-BC26-0D44AB4627A9}" dt="2024-06-20T21:59:41.393" v="13901" actId="478"/>
          <ac:picMkLst>
            <pc:docMk/>
            <pc:sldMk cId="814675561" sldId="301"/>
            <ac:picMk id="4" creationId="{B461A46A-03EE-209D-6E06-8E0C1DF46AFD}"/>
          </ac:picMkLst>
        </pc:picChg>
        <pc:picChg chg="add del mod">
          <ac:chgData name="benoit ahsee" userId="c0f79adc8ed6716f" providerId="LiveId" clId="{72975BE8-75D4-45F2-BC26-0D44AB4627A9}" dt="2024-06-22T16:14:49.691" v="14759" actId="478"/>
          <ac:picMkLst>
            <pc:docMk/>
            <pc:sldMk cId="814675561" sldId="301"/>
            <ac:picMk id="5" creationId="{B857E496-FBCE-7026-7B85-6AD429A440EB}"/>
          </ac:picMkLst>
        </pc:picChg>
        <pc:picChg chg="add del mod">
          <ac:chgData name="benoit ahsee" userId="c0f79adc8ed6716f" providerId="LiveId" clId="{72975BE8-75D4-45F2-BC26-0D44AB4627A9}" dt="2024-06-22T16:13:30.604" v="14751" actId="478"/>
          <ac:picMkLst>
            <pc:docMk/>
            <pc:sldMk cId="814675561" sldId="301"/>
            <ac:picMk id="6" creationId="{D94B2A6C-C695-FAC2-950A-DBDC9D8D9F52}"/>
          </ac:picMkLst>
        </pc:picChg>
        <pc:picChg chg="add del mod">
          <ac:chgData name="benoit ahsee" userId="c0f79adc8ed6716f" providerId="LiveId" clId="{72975BE8-75D4-45F2-BC26-0D44AB4627A9}" dt="2024-06-20T22:01:34.771" v="13906" actId="478"/>
          <ac:picMkLst>
            <pc:docMk/>
            <pc:sldMk cId="814675561" sldId="301"/>
            <ac:picMk id="6" creationId="{EAE66A7E-E263-7A2B-D05D-4D852F935347}"/>
          </ac:picMkLst>
        </pc:picChg>
        <pc:picChg chg="add del mod">
          <ac:chgData name="benoit ahsee" userId="c0f79adc8ed6716f" providerId="LiveId" clId="{72975BE8-75D4-45F2-BC26-0D44AB4627A9}" dt="2024-06-21T15:58:31.578" v="14159" actId="478"/>
          <ac:picMkLst>
            <pc:docMk/>
            <pc:sldMk cId="814675561" sldId="301"/>
            <ac:picMk id="7" creationId="{5DEAD1C0-BBF8-4FE4-82CC-98CB331F4A6A}"/>
          </ac:picMkLst>
        </pc:picChg>
        <pc:picChg chg="add del mod">
          <ac:chgData name="benoit ahsee" userId="c0f79adc8ed6716f" providerId="LiveId" clId="{72975BE8-75D4-45F2-BC26-0D44AB4627A9}" dt="2024-07-01T17:39:03.532" v="16278" actId="478"/>
          <ac:picMkLst>
            <pc:docMk/>
            <pc:sldMk cId="814675561" sldId="301"/>
            <ac:picMk id="7" creationId="{D7FC4410-BEC9-5DD8-F2DC-6B4B5DFC87E1}"/>
          </ac:picMkLst>
        </pc:picChg>
        <pc:picChg chg="add del mod">
          <ac:chgData name="benoit ahsee" userId="c0f79adc8ed6716f" providerId="LiveId" clId="{72975BE8-75D4-45F2-BC26-0D44AB4627A9}" dt="2024-06-20T22:11:21.863" v="13911" actId="478"/>
          <ac:picMkLst>
            <pc:docMk/>
            <pc:sldMk cId="814675561" sldId="301"/>
            <ac:picMk id="9" creationId="{476DB582-8019-BBF9-C4D2-E476FD93F27E}"/>
          </ac:picMkLst>
        </pc:picChg>
        <pc:picChg chg="add del mod">
          <ac:chgData name="benoit ahsee" userId="c0f79adc8ed6716f" providerId="LiveId" clId="{72975BE8-75D4-45F2-BC26-0D44AB4627A9}" dt="2024-06-20T22:13:01.974" v="13916" actId="478"/>
          <ac:picMkLst>
            <pc:docMk/>
            <pc:sldMk cId="814675561" sldId="301"/>
            <ac:picMk id="10" creationId="{4789215A-0781-2F78-A087-94017219142F}"/>
          </ac:picMkLst>
        </pc:picChg>
        <pc:picChg chg="add del mod">
          <ac:chgData name="benoit ahsee" userId="c0f79adc8ed6716f" providerId="LiveId" clId="{72975BE8-75D4-45F2-BC26-0D44AB4627A9}" dt="2024-06-21T15:56:56.938" v="14150" actId="478"/>
          <ac:picMkLst>
            <pc:docMk/>
            <pc:sldMk cId="814675561" sldId="301"/>
            <ac:picMk id="11" creationId="{8D7E736E-5105-0ADE-C880-6A58335A4BFF}"/>
          </ac:picMkLst>
        </pc:picChg>
        <pc:picChg chg="add del mod">
          <ac:chgData name="benoit ahsee" userId="c0f79adc8ed6716f" providerId="LiveId" clId="{72975BE8-75D4-45F2-BC26-0D44AB4627A9}" dt="2024-06-20T22:20:33.538" v="13941" actId="478"/>
          <ac:picMkLst>
            <pc:docMk/>
            <pc:sldMk cId="814675561" sldId="301"/>
            <ac:picMk id="13" creationId="{D9E580CF-DE76-95F9-C3C5-CC13FE77A6D5}"/>
          </ac:picMkLst>
        </pc:picChg>
        <pc:picChg chg="del">
          <ac:chgData name="benoit ahsee" userId="c0f79adc8ed6716f" providerId="LiveId" clId="{72975BE8-75D4-45F2-BC26-0D44AB4627A9}" dt="2024-06-17T13:53:57.251" v="12916" actId="478"/>
          <ac:picMkLst>
            <pc:docMk/>
            <pc:sldMk cId="814675561" sldId="301"/>
            <ac:picMk id="8198" creationId="{8AC43F86-8C09-D351-A7D9-20ADE1776F44}"/>
          </ac:picMkLst>
        </pc:picChg>
      </pc:sldChg>
      <pc:sldChg chg="new del">
        <pc:chgData name="benoit ahsee" userId="c0f79adc8ed6716f" providerId="LiveId" clId="{72975BE8-75D4-45F2-BC26-0D44AB4627A9}" dt="2024-06-17T12:41:31.764" v="12672" actId="680"/>
        <pc:sldMkLst>
          <pc:docMk/>
          <pc:sldMk cId="3135568124" sldId="301"/>
        </pc:sldMkLst>
      </pc:sldChg>
      <pc:sldChg chg="new del">
        <pc:chgData name="benoit ahsee" userId="c0f79adc8ed6716f" providerId="LiveId" clId="{72975BE8-75D4-45F2-BC26-0D44AB4627A9}" dt="2024-06-19T20:47:33.546" v="13603" actId="680"/>
        <pc:sldMkLst>
          <pc:docMk/>
          <pc:sldMk cId="1343409457" sldId="302"/>
        </pc:sldMkLst>
      </pc:sldChg>
      <pc:sldChg chg="new del">
        <pc:chgData name="benoit ahsee" userId="c0f79adc8ed6716f" providerId="LiveId" clId="{72975BE8-75D4-45F2-BC26-0D44AB4627A9}" dt="2024-06-17T14:13:13.913" v="13137" actId="680"/>
        <pc:sldMkLst>
          <pc:docMk/>
          <pc:sldMk cId="1356856305" sldId="302"/>
        </pc:sldMkLst>
      </pc:sldChg>
      <pc:sldChg chg="addSp delSp modSp mod">
        <pc:chgData name="benoit ahsee" userId="c0f79adc8ed6716f" providerId="LiveId" clId="{72975BE8-75D4-45F2-BC26-0D44AB4627A9}" dt="2024-07-01T18:05:05.826" v="16898" actId="20577"/>
        <pc:sldMkLst>
          <pc:docMk/>
          <pc:sldMk cId="3191620065" sldId="302"/>
        </pc:sldMkLst>
        <pc:spChg chg="mod">
          <ac:chgData name="benoit ahsee" userId="c0f79adc8ed6716f" providerId="LiveId" clId="{72975BE8-75D4-45F2-BC26-0D44AB4627A9}" dt="2024-07-01T18:05:05.826" v="16898" actId="20577"/>
          <ac:spMkLst>
            <pc:docMk/>
            <pc:sldMk cId="3191620065" sldId="302"/>
            <ac:spMk id="5" creationId="{207DBD36-4D4A-D97F-D594-DB1F709536E5}"/>
          </ac:spMkLst>
        </pc:spChg>
        <pc:picChg chg="add mod">
          <ac:chgData name="benoit ahsee" userId="c0f79adc8ed6716f" providerId="LiveId" clId="{72975BE8-75D4-45F2-BC26-0D44AB4627A9}" dt="2024-06-20T22:20:26.118" v="13940" actId="1076"/>
          <ac:picMkLst>
            <pc:docMk/>
            <pc:sldMk cId="3191620065" sldId="302"/>
            <ac:picMk id="4" creationId="{5C91EC3A-BCED-766B-FA70-073939DE14FA}"/>
          </ac:picMkLst>
        </pc:picChg>
        <pc:picChg chg="del">
          <ac:chgData name="benoit ahsee" userId="c0f79adc8ed6716f" providerId="LiveId" clId="{72975BE8-75D4-45F2-BC26-0D44AB4627A9}" dt="2024-06-20T22:19:15.241" v="13927" actId="478"/>
          <ac:picMkLst>
            <pc:docMk/>
            <pc:sldMk cId="3191620065" sldId="302"/>
            <ac:picMk id="11" creationId="{8D7E736E-5105-0ADE-C880-6A58335A4BFF}"/>
          </ac:picMkLst>
        </pc:picChg>
        <pc:picChg chg="del mod">
          <ac:chgData name="benoit ahsee" userId="c0f79adc8ed6716f" providerId="LiveId" clId="{72975BE8-75D4-45F2-BC26-0D44AB4627A9}" dt="2024-06-20T22:19:55.035" v="13933" actId="478"/>
          <ac:picMkLst>
            <pc:docMk/>
            <pc:sldMk cId="3191620065" sldId="302"/>
            <ac:picMk id="13" creationId="{D9E580CF-DE76-95F9-C3C5-CC13FE77A6D5}"/>
          </ac:picMkLst>
        </pc:picChg>
      </pc:sldChg>
      <pc:sldChg chg="addSp delSp modSp mod">
        <pc:chgData name="benoit ahsee" userId="c0f79adc8ed6716f" providerId="LiveId" clId="{72975BE8-75D4-45F2-BC26-0D44AB4627A9}" dt="2024-07-01T17:56:55.065" v="16847" actId="1076"/>
        <pc:sldMkLst>
          <pc:docMk/>
          <pc:sldMk cId="445819466" sldId="303"/>
        </pc:sldMkLst>
        <pc:spChg chg="add del mod">
          <ac:chgData name="benoit ahsee" userId="c0f79adc8ed6716f" providerId="LiveId" clId="{72975BE8-75D4-45F2-BC26-0D44AB4627A9}" dt="2024-07-01T17:47:50.096" v="16440"/>
          <ac:spMkLst>
            <pc:docMk/>
            <pc:sldMk cId="445819466" sldId="303"/>
            <ac:spMk id="6" creationId="{DFE8F107-26D3-9D6C-F428-FE36B4DCF4E7}"/>
          </ac:spMkLst>
        </pc:spChg>
        <pc:spChg chg="del">
          <ac:chgData name="benoit ahsee" userId="c0f79adc8ed6716f" providerId="LiveId" clId="{72975BE8-75D4-45F2-BC26-0D44AB4627A9}" dt="2024-06-25T14:25:33.076" v="15306" actId="478"/>
          <ac:spMkLst>
            <pc:docMk/>
            <pc:sldMk cId="445819466" sldId="303"/>
            <ac:spMk id="8" creationId="{A6FCF8FF-4CC4-EDEA-9154-388544528B7C}"/>
          </ac:spMkLst>
        </pc:spChg>
        <pc:spChg chg="mod">
          <ac:chgData name="benoit ahsee" userId="c0f79adc8ed6716f" providerId="LiveId" clId="{72975BE8-75D4-45F2-BC26-0D44AB4627A9}" dt="2024-07-01T17:42:41.834" v="16421" actId="20577"/>
          <ac:spMkLst>
            <pc:docMk/>
            <pc:sldMk cId="445819466" sldId="303"/>
            <ac:spMk id="9" creationId="{E684003C-5D5A-344A-BE80-E5F48DD9BB8D}"/>
          </ac:spMkLst>
        </pc:spChg>
        <pc:spChg chg="add del mod">
          <ac:chgData name="benoit ahsee" userId="c0f79adc8ed6716f" providerId="LiveId" clId="{72975BE8-75D4-45F2-BC26-0D44AB4627A9}" dt="2024-07-01T17:39:22.014" v="16282" actId="478"/>
          <ac:spMkLst>
            <pc:docMk/>
            <pc:sldMk cId="445819466" sldId="303"/>
            <ac:spMk id="10" creationId="{DC55F0A4-AC22-EA22-4A40-CA6831C214E5}"/>
          </ac:spMkLst>
        </pc:spChg>
        <pc:spChg chg="add del mod">
          <ac:chgData name="benoit ahsee" userId="c0f79adc8ed6716f" providerId="LiveId" clId="{72975BE8-75D4-45F2-BC26-0D44AB4627A9}" dt="2024-07-01T17:48:24.349" v="16446"/>
          <ac:spMkLst>
            <pc:docMk/>
            <pc:sldMk cId="445819466" sldId="303"/>
            <ac:spMk id="11" creationId="{B0AFFC7E-5081-5662-E373-240C6F517E13}"/>
          </ac:spMkLst>
        </pc:spChg>
        <pc:spChg chg="add mod">
          <ac:chgData name="benoit ahsee" userId="c0f79adc8ed6716f" providerId="LiveId" clId="{72975BE8-75D4-45F2-BC26-0D44AB4627A9}" dt="2024-07-01T17:56:55.065" v="16847" actId="1076"/>
          <ac:spMkLst>
            <pc:docMk/>
            <pc:sldMk cId="445819466" sldId="303"/>
            <ac:spMk id="12" creationId="{F81B4A34-EDA7-3DEE-28E9-E1EF6B942303}"/>
          </ac:spMkLst>
        </pc:spChg>
        <pc:spChg chg="mod">
          <ac:chgData name="benoit ahsee" userId="c0f79adc8ed6716f" providerId="LiveId" clId="{72975BE8-75D4-45F2-BC26-0D44AB4627A9}" dt="2024-06-25T14:21:04.974" v="15185" actId="20577"/>
          <ac:spMkLst>
            <pc:docMk/>
            <pc:sldMk cId="445819466" sldId="303"/>
            <ac:spMk id="110" creationId="{00000000-0000-0000-0000-000000000000}"/>
          </ac:spMkLst>
        </pc:spChg>
        <pc:picChg chg="add mod">
          <ac:chgData name="benoit ahsee" userId="c0f79adc8ed6716f" providerId="LiveId" clId="{72975BE8-75D4-45F2-BC26-0D44AB4627A9}" dt="2024-07-01T17:45:46.672" v="16432" actId="14100"/>
          <ac:picMkLst>
            <pc:docMk/>
            <pc:sldMk cId="445819466" sldId="303"/>
            <ac:picMk id="3" creationId="{7741B132-FF4A-FCFC-6F21-344D191130EC}"/>
          </ac:picMkLst>
        </pc:picChg>
        <pc:picChg chg="add del mod">
          <ac:chgData name="benoit ahsee" userId="c0f79adc8ed6716f" providerId="LiveId" clId="{72975BE8-75D4-45F2-BC26-0D44AB4627A9}" dt="2024-06-25T14:25:22.326" v="15302" actId="478"/>
          <ac:picMkLst>
            <pc:docMk/>
            <pc:sldMk cId="445819466" sldId="303"/>
            <ac:picMk id="3" creationId="{DD8C1536-E73F-7FB0-A9CD-DB34379C6AAC}"/>
          </ac:picMkLst>
        </pc:picChg>
        <pc:picChg chg="add mod">
          <ac:chgData name="benoit ahsee" userId="c0f79adc8ed6716f" providerId="LiveId" clId="{72975BE8-75D4-45F2-BC26-0D44AB4627A9}" dt="2024-07-01T17:46:01.469" v="16436" actId="14100"/>
          <ac:picMkLst>
            <pc:docMk/>
            <pc:sldMk cId="445819466" sldId="303"/>
            <ac:picMk id="4" creationId="{5E8CB75F-15E2-868A-B73D-A57C085272E7}"/>
          </ac:picMkLst>
        </pc:picChg>
        <pc:picChg chg="del">
          <ac:chgData name="benoit ahsee" userId="c0f79adc8ed6716f" providerId="LiveId" clId="{72975BE8-75D4-45F2-BC26-0D44AB4627A9}" dt="2024-06-25T14:21:07.493" v="15186" actId="478"/>
          <ac:picMkLst>
            <pc:docMk/>
            <pc:sldMk cId="445819466" sldId="303"/>
            <ac:picMk id="4" creationId="{9F21D341-59E9-2B5D-D05A-BDF91F3997FC}"/>
          </ac:picMkLst>
        </pc:picChg>
        <pc:picChg chg="add del mod">
          <ac:chgData name="benoit ahsee" userId="c0f79adc8ed6716f" providerId="LiveId" clId="{72975BE8-75D4-45F2-BC26-0D44AB4627A9}" dt="2024-07-01T17:39:27.070" v="16284" actId="478"/>
          <ac:picMkLst>
            <pc:docMk/>
            <pc:sldMk cId="445819466" sldId="303"/>
            <ac:picMk id="5" creationId="{3C3C7DB8-9CF3-5CF1-164F-5ED66D7580A3}"/>
          </ac:picMkLst>
        </pc:picChg>
        <pc:picChg chg="add del mod">
          <ac:chgData name="benoit ahsee" userId="c0f79adc8ed6716f" providerId="LiveId" clId="{72975BE8-75D4-45F2-BC26-0D44AB4627A9}" dt="2024-06-25T14:26:05.668" v="15314" actId="478"/>
          <ac:picMkLst>
            <pc:docMk/>
            <pc:sldMk cId="445819466" sldId="303"/>
            <ac:picMk id="6" creationId="{A291E100-C2DA-26EE-840E-B4B2EC2BF4C2}"/>
          </ac:picMkLst>
        </pc:picChg>
        <pc:picChg chg="del">
          <ac:chgData name="benoit ahsee" userId="c0f79adc8ed6716f" providerId="LiveId" clId="{72975BE8-75D4-45F2-BC26-0D44AB4627A9}" dt="2024-06-25T14:21:09.610" v="15187" actId="478"/>
          <ac:picMkLst>
            <pc:docMk/>
            <pc:sldMk cId="445819466" sldId="303"/>
            <ac:picMk id="7" creationId="{D7FC4410-BEC9-5DD8-F2DC-6B4B5DFC87E1}"/>
          </ac:picMkLst>
        </pc:picChg>
        <pc:picChg chg="add del mod">
          <ac:chgData name="benoit ahsee" userId="c0f79adc8ed6716f" providerId="LiveId" clId="{72975BE8-75D4-45F2-BC26-0D44AB4627A9}" dt="2024-07-01T17:48:04.998" v="16443" actId="478"/>
          <ac:picMkLst>
            <pc:docMk/>
            <pc:sldMk cId="445819466" sldId="303"/>
            <ac:picMk id="8" creationId="{24C95305-050A-9618-6187-3CFC58A49680}"/>
          </ac:picMkLst>
        </pc:picChg>
        <pc:picChg chg="add del mod">
          <ac:chgData name="benoit ahsee" userId="c0f79adc8ed6716f" providerId="LiveId" clId="{72975BE8-75D4-45F2-BC26-0D44AB4627A9}" dt="2024-06-25T14:39:33.032" v="15471" actId="478"/>
          <ac:picMkLst>
            <pc:docMk/>
            <pc:sldMk cId="445819466" sldId="303"/>
            <ac:picMk id="11" creationId="{E646D5B8-B380-B71D-025B-2E1C9C8282EA}"/>
          </ac:picMkLst>
        </pc:picChg>
        <pc:picChg chg="add del mod">
          <ac:chgData name="benoit ahsee" userId="c0f79adc8ed6716f" providerId="LiveId" clId="{72975BE8-75D4-45F2-BC26-0D44AB4627A9}" dt="2024-06-25T14:40:50.205" v="15477" actId="478"/>
          <ac:picMkLst>
            <pc:docMk/>
            <pc:sldMk cId="445819466" sldId="303"/>
            <ac:picMk id="12" creationId="{3685BF5B-065F-1D1E-A920-A7C6916AA711}"/>
          </ac:picMkLst>
        </pc:picChg>
        <pc:picChg chg="add del mod">
          <ac:chgData name="benoit ahsee" userId="c0f79adc8ed6716f" providerId="LiveId" clId="{72975BE8-75D4-45F2-BC26-0D44AB4627A9}" dt="2024-06-25T14:41:03.803" v="15481" actId="478"/>
          <ac:picMkLst>
            <pc:docMk/>
            <pc:sldMk cId="445819466" sldId="303"/>
            <ac:picMk id="13" creationId="{C01ABAAD-160B-3CFC-6F6B-4BD6B85FFADB}"/>
          </ac:picMkLst>
        </pc:picChg>
        <pc:picChg chg="add del mod">
          <ac:chgData name="benoit ahsee" userId="c0f79adc8ed6716f" providerId="LiveId" clId="{72975BE8-75D4-45F2-BC26-0D44AB4627A9}" dt="2024-07-01T17:39:24.632" v="16283" actId="478"/>
          <ac:picMkLst>
            <pc:docMk/>
            <pc:sldMk cId="445819466" sldId="303"/>
            <ac:picMk id="14" creationId="{32EB93A2-1A42-C161-162C-95ADA9FADDD8}"/>
          </ac:picMkLst>
        </pc:picChg>
      </pc:sldChg>
      <pc:sldChg chg="addSp delSp modSp add mod">
        <pc:chgData name="benoit ahsee" userId="c0f79adc8ed6716f" providerId="LiveId" clId="{72975BE8-75D4-45F2-BC26-0D44AB4627A9}" dt="2024-07-03T00:37:27.728" v="17363" actId="122"/>
        <pc:sldMkLst>
          <pc:docMk/>
          <pc:sldMk cId="714769748" sldId="304"/>
        </pc:sldMkLst>
        <pc:spChg chg="add mod">
          <ac:chgData name="benoit ahsee" userId="c0f79adc8ed6716f" providerId="LiveId" clId="{72975BE8-75D4-45F2-BC26-0D44AB4627A9}" dt="2024-07-03T00:37:27.728" v="17363" actId="122"/>
          <ac:spMkLst>
            <pc:docMk/>
            <pc:sldMk cId="714769748" sldId="304"/>
            <ac:spMk id="6" creationId="{17CB8E43-ED33-0F16-D6C6-6CF5674B9C2D}"/>
          </ac:spMkLst>
        </pc:spChg>
        <pc:spChg chg="del">
          <ac:chgData name="benoit ahsee" userId="c0f79adc8ed6716f" providerId="LiveId" clId="{72975BE8-75D4-45F2-BC26-0D44AB4627A9}" dt="2024-07-03T00:35:10.176" v="17176" actId="478"/>
          <ac:spMkLst>
            <pc:docMk/>
            <pc:sldMk cId="714769748" sldId="304"/>
            <ac:spMk id="7" creationId="{55CD8FCC-C7F5-3EE5-3066-7D57F70EA86A}"/>
          </ac:spMkLst>
        </pc:spChg>
        <pc:picChg chg="add del">
          <ac:chgData name="benoit ahsee" userId="c0f79adc8ed6716f" providerId="LiveId" clId="{72975BE8-75D4-45F2-BC26-0D44AB4627A9}" dt="2024-07-03T00:35:23.912" v="17179" actId="478"/>
          <ac:picMkLst>
            <pc:docMk/>
            <pc:sldMk cId="714769748" sldId="304"/>
            <ac:picMk id="3" creationId="{36909F8E-E6F3-AB31-A015-99BEA4B4D800}"/>
          </ac:picMkLst>
        </pc:picChg>
        <pc:picChg chg="add mod">
          <ac:chgData name="benoit ahsee" userId="c0f79adc8ed6716f" providerId="LiveId" clId="{72975BE8-75D4-45F2-BC26-0D44AB4627A9}" dt="2024-07-03T00:36:29.296" v="17190" actId="1076"/>
          <ac:picMkLst>
            <pc:docMk/>
            <pc:sldMk cId="714769748" sldId="304"/>
            <ac:picMk id="4" creationId="{4F6B7C0A-F590-7145-F24C-E15B1D094EA0}"/>
          </ac:picMkLst>
        </pc:picChg>
        <pc:picChg chg="add del mod">
          <ac:chgData name="benoit ahsee" userId="c0f79adc8ed6716f" providerId="LiveId" clId="{72975BE8-75D4-45F2-BC26-0D44AB4627A9}" dt="2024-07-03T00:36:24.882" v="17189" actId="478"/>
          <ac:picMkLst>
            <pc:docMk/>
            <pc:sldMk cId="714769748" sldId="304"/>
            <ac:picMk id="5" creationId="{741E237D-5AA6-3BB6-E1CB-2846B9505ED4}"/>
          </ac:picMkLst>
        </pc:picChg>
        <pc:picChg chg="del">
          <ac:chgData name="benoit ahsee" userId="c0f79adc8ed6716f" providerId="LiveId" clId="{72975BE8-75D4-45F2-BC26-0D44AB4627A9}" dt="2024-07-03T00:35:11.210" v="17177" actId="478"/>
          <ac:picMkLst>
            <pc:docMk/>
            <pc:sldMk cId="714769748" sldId="304"/>
            <ac:picMk id="8198" creationId="{8AC43F86-8C09-D351-A7D9-20ADE1776F4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6251e9b6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6251e9b6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737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5106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94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609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6251e9b6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6251e9b6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609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6251e9b6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6251e9b6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30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6251e9b6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6251e9b6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381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6251e9b6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6251e9b6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248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6251e9b6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6251e9b6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1391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6251e9b6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6251e9b6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69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6c227a4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6c227a4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6c227a4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6c227a4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6c227a4f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6c227a4f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6c227a4f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6c227a4f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338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6c227a4f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6c227a4f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323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948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910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62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683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6251e9b6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6251e9b6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6974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811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418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15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172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44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251e9b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251e9b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0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623400" y="2612200"/>
            <a:ext cx="8520600" cy="1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fr" sz="2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Titre du projet : Analysez l’évolution des prix de l’immobilier avec Python</a:t>
            </a:r>
            <a:endParaRPr sz="2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fr" sz="2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Prénom : Benoit</a:t>
            </a:r>
            <a:endParaRPr sz="2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fr" sz="2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 : Ah-see</a:t>
            </a:r>
            <a:endParaRPr sz="2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fr" sz="2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 : juin 2024</a:t>
            </a:r>
            <a:endParaRPr sz="2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00" y="134748"/>
            <a:ext cx="3669750" cy="16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348922-D383-AE08-FE8A-44B67C7542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14375" y="652906"/>
            <a:ext cx="7572527" cy="369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Analyse du marché de l’immobilier </a:t>
            </a: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08C854-6D9F-F0B6-BCA6-7B6948549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92A32C3-21BC-08E1-674B-A289106F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59" y="1514713"/>
            <a:ext cx="5289176" cy="323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10F7F5-7618-35EB-78E3-84EE1F12402B}"/>
              </a:ext>
            </a:extLst>
          </p:cNvPr>
          <p:cNvSpPr txBox="1"/>
          <p:nvPr/>
        </p:nvSpPr>
        <p:spPr>
          <a:xfrm>
            <a:off x="5782234" y="1514713"/>
            <a:ext cx="3128683" cy="323513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53931C7-CE84-D29B-8328-B9C5A756A1FA}"/>
              </a:ext>
            </a:extLst>
          </p:cNvPr>
          <p:cNvSpPr txBox="1"/>
          <p:nvPr/>
        </p:nvSpPr>
        <p:spPr>
          <a:xfrm>
            <a:off x="5782234" y="1678595"/>
            <a:ext cx="31286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C42FAF-F986-BF3B-ADC3-2BBB82BDF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50" y="1514713"/>
            <a:ext cx="2305050" cy="1162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E514EF-EB84-59B9-8EF2-D6307B590DAE}"/>
              </a:ext>
            </a:extLst>
          </p:cNvPr>
          <p:cNvSpPr txBox="1"/>
          <p:nvPr/>
        </p:nvSpPr>
        <p:spPr>
          <a:xfrm>
            <a:off x="6194050" y="2809715"/>
            <a:ext cx="2305050" cy="1954381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FOCUS SUR LES LOCAUX COMMERCIAUX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Stabilité des prix des locaux commerciaux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Magasins de  « l’ultra-luxe »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Adresses prestigieuses (avenue Montaigne, Champs-Elysées…) </a:t>
            </a:r>
          </a:p>
        </p:txBody>
      </p:sp>
    </p:spTree>
    <p:extLst>
      <p:ext uri="{BB962C8B-B14F-4D97-AF65-F5344CB8AC3E}">
        <p14:creationId xmlns:p14="http://schemas.microsoft.com/office/powerpoint/2010/main" val="262930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692932" y="595948"/>
            <a:ext cx="7208194" cy="264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Analyse du marché de l’immobilier </a:t>
            </a: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5DAF4E-6199-5DC5-0D74-030EF34EB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 dirty="0"/>
          </a:p>
        </p:txBody>
      </p:sp>
      <p:pic>
        <p:nvPicPr>
          <p:cNvPr id="16388" name="Picture 4" descr="Le prix immobilier dans le 10e et le 11e arrondissement de Paris a baissé de 5 % sur 1 an.">
            <a:extLst>
              <a:ext uri="{FF2B5EF4-FFF2-40B4-BE49-F238E27FC236}">
                <a16:creationId xmlns:a16="http://schemas.microsoft.com/office/drawing/2014/main" id="{5B5C34B3-9794-652E-DB84-26EA6E9C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7" y="1350835"/>
            <a:ext cx="8145685" cy="369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B664F3-39CB-7406-B4D8-0213A0670D67}"/>
              </a:ext>
            </a:extLst>
          </p:cNvPr>
          <p:cNvSpPr txBox="1"/>
          <p:nvPr/>
        </p:nvSpPr>
        <p:spPr>
          <a:xfrm>
            <a:off x="5548993" y="1350835"/>
            <a:ext cx="3134662" cy="3692792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F7B5B1-B2B4-A8E4-8B50-1A4D01B19170}"/>
              </a:ext>
            </a:extLst>
          </p:cNvPr>
          <p:cNvSpPr txBox="1"/>
          <p:nvPr/>
        </p:nvSpPr>
        <p:spPr>
          <a:xfrm>
            <a:off x="5633754" y="1350834"/>
            <a:ext cx="304990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Impact de la crise sanitaire du covid en 2020, avec un exode en banlieue ou en région parisienne pour plus d’espace et de meilleures conditions de vie après le confinement.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Nouvelles règles du HCSF sur l’accès au crédit (niveau et durée d’endettement) au 1</a:t>
            </a:r>
            <a:r>
              <a:rPr lang="fr-FR" sz="1100" baseline="30000" dirty="0">
                <a:solidFill>
                  <a:schemeClr val="bg1"/>
                </a:solidFill>
                <a:latin typeface="Montserrat" panose="00000500000000000000" pitchFamily="2" charset="0"/>
              </a:rPr>
              <a:t>er</a:t>
            </a:r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 janvier 2022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Nouvelles normes réglementaires  pour les passoires thermiques avec la loi climat.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Télétravail, grève des transports, « gilets jaunes », mouvements sociaux, inflation,  pollution, insécurité, attentats…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Mais Paris reste prisée…</a:t>
            </a:r>
          </a:p>
          <a:p>
            <a:endParaRPr lang="fr-FR" sz="13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BAB33B-737E-2B7B-455C-1418143D8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665" y="3971365"/>
            <a:ext cx="1490327" cy="10722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502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692932" y="595948"/>
            <a:ext cx="7208194" cy="264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Analyse du marché de l’immobilier </a:t>
            </a: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0763015-7F40-A7BA-3815-685EF0D54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22" y="1351072"/>
            <a:ext cx="6897950" cy="3682567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95001B-E87F-4695-DC1C-E85A8BB4C274}"/>
              </a:ext>
            </a:extLst>
          </p:cNvPr>
          <p:cNvSpPr txBox="1"/>
          <p:nvPr/>
        </p:nvSpPr>
        <p:spPr>
          <a:xfrm>
            <a:off x="1482572" y="4722920"/>
            <a:ext cx="1731146" cy="2154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 : Challenges 01/12/2021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4CBE25-6EDC-4112-0C7A-15173F633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30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46198" y="610717"/>
            <a:ext cx="7243705" cy="534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Analyse du marché de l’immobilier </a:t>
            </a: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A610DE3-F2BD-6E7F-5DDD-A6E31F4D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55" y="1358284"/>
            <a:ext cx="6631620" cy="3652052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E71D4F8-F2A4-4153-DA93-3CD4A3C26803}"/>
              </a:ext>
            </a:extLst>
          </p:cNvPr>
          <p:cNvSpPr txBox="1"/>
          <p:nvPr/>
        </p:nvSpPr>
        <p:spPr>
          <a:xfrm>
            <a:off x="945473" y="4643021"/>
            <a:ext cx="167344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 : Challenges 01/12/2021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DD964A6-CA9E-CCF5-C11F-A6BD26B37F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510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71000" y="640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Méthodologie</a:t>
            </a: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 suivie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B5D25B-519C-9409-8CD4-76713ACDB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6B2665-6F71-46A1-5B05-4D482584E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23" y="1558416"/>
            <a:ext cx="4155871" cy="31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C3E92DF-9356-58CA-E187-8A295B4F8E36}"/>
              </a:ext>
            </a:extLst>
          </p:cNvPr>
          <p:cNvSpPr txBox="1"/>
          <p:nvPr/>
        </p:nvSpPr>
        <p:spPr>
          <a:xfrm>
            <a:off x="4657894" y="1558415"/>
            <a:ext cx="4235095" cy="319143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D1DE8B-E0E4-9342-8BF4-EB55ED50C139}"/>
              </a:ext>
            </a:extLst>
          </p:cNvPr>
          <p:cNvSpPr txBox="1"/>
          <p:nvPr/>
        </p:nvSpPr>
        <p:spPr>
          <a:xfrm>
            <a:off x="4993341" y="1923025"/>
            <a:ext cx="37113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>
                <a:solidFill>
                  <a:schemeClr val="bg1"/>
                </a:solidFill>
                <a:latin typeface="Montserrat" panose="00000500000000000000" pitchFamily="2" charset="0"/>
              </a:rPr>
              <a:t>Prédiction par l’algorithme de régression linéaire :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Préparer les données en transformant les colonnes catégoriques du code postal et du type de local grâce au one hot encoder (sklearn) / get_dummies (pandas)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Utiliser le« train_test_split » pour prélever un tiers de nos données (33%) pour tester notre modèle de prédiction.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Entraîner notre algorithme sur deux-tiers des données 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40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71000" y="640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Méthodologie suivie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C191A5D-0904-222B-0BEA-95762CD574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84003C-5D5A-344A-BE80-E5F48DD9BB8D}"/>
              </a:ext>
            </a:extLst>
          </p:cNvPr>
          <p:cNvSpPr txBox="1"/>
          <p:nvPr/>
        </p:nvSpPr>
        <p:spPr>
          <a:xfrm>
            <a:off x="161002" y="1380565"/>
            <a:ext cx="8649650" cy="30777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41B132-FF4A-FCFC-6F21-344D1911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2" y="1893057"/>
            <a:ext cx="4210901" cy="315634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E8CB75F-15E2-868A-B73D-A57C08527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903" y="1893057"/>
            <a:ext cx="4438749" cy="315634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81B4A34-EDA7-3DEE-28E9-E1EF6B942303}"/>
              </a:ext>
            </a:extLst>
          </p:cNvPr>
          <p:cNvSpPr txBox="1"/>
          <p:nvPr/>
        </p:nvSpPr>
        <p:spPr>
          <a:xfrm>
            <a:off x="4715435" y="2241177"/>
            <a:ext cx="364426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L’algorithme a 6,79 % de chances de se tromper sur la prédiction avec le test statistique de l’erreur moyenne absolue.</a:t>
            </a:r>
          </a:p>
          <a:p>
            <a:endParaRPr lang="fr-FR" sz="11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Inférieur à 10 %, cela peut être considéré comme un bon résultat selon le contexte, mais il est fortement conseillé de surveiller et d’évaluer régulièrement les performances du modèle à mesure que de nouvelles données deviennent disponibles ou que les conditions changent.</a:t>
            </a:r>
          </a:p>
          <a:p>
            <a:pPr algn="just"/>
            <a:endParaRPr lang="fr-FR" sz="11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D’autres modèles de prédiction existent comme le fine-tuning ou le Grid Search pour améliorer les performances et la robustesse d’un modèle prédictif.</a:t>
            </a:r>
          </a:p>
        </p:txBody>
      </p:sp>
    </p:spTree>
    <p:extLst>
      <p:ext uri="{BB962C8B-B14F-4D97-AF65-F5344CB8AC3E}">
        <p14:creationId xmlns:p14="http://schemas.microsoft.com/office/powerpoint/2010/main" val="44581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71000" y="640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III.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Résultat des prédictions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C191A5D-0904-222B-0BEA-95762CD574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 dirty="0"/>
          </a:p>
        </p:txBody>
      </p:sp>
      <p:pic>
        <p:nvPicPr>
          <p:cNvPr id="8198" name="Picture 6" descr="illustration abstraite du machine learning">
            <a:extLst>
              <a:ext uri="{FF2B5EF4-FFF2-40B4-BE49-F238E27FC236}">
                <a16:creationId xmlns:a16="http://schemas.microsoft.com/office/drawing/2014/main" id="{8AC43F86-8C09-D351-A7D9-20ADE177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2" y="1434773"/>
            <a:ext cx="5907741" cy="306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5CD8FCC-C7F5-3EE5-3066-7D57F70EA86A}"/>
              </a:ext>
            </a:extLst>
          </p:cNvPr>
          <p:cNvSpPr txBox="1"/>
          <p:nvPr/>
        </p:nvSpPr>
        <p:spPr>
          <a:xfrm>
            <a:off x="4500281" y="1434773"/>
            <a:ext cx="4446495" cy="3068077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FCF8FF-4CC4-EDEA-9154-388544528B7C}"/>
              </a:ext>
            </a:extLst>
          </p:cNvPr>
          <p:cNvSpPr txBox="1"/>
          <p:nvPr/>
        </p:nvSpPr>
        <p:spPr>
          <a:xfrm>
            <a:off x="4572000" y="1918050"/>
            <a:ext cx="44464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>
                <a:solidFill>
                  <a:schemeClr val="bg1"/>
                </a:solidFill>
                <a:latin typeface="Montserrat" panose="00000500000000000000" pitchFamily="2" charset="0"/>
              </a:rPr>
              <a:t>Valorisation au 31 décembre 2022  du portefeuille de l’entreprise :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Segment des particuliers : 154 appartements pour 71,25 M€</a:t>
            </a:r>
          </a:p>
          <a:p>
            <a:endParaRPr lang="fr-FR" sz="11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Segment corporate :  121 locaux industriels, commerciaux ou assimilés pour 98,57 M€</a:t>
            </a:r>
          </a:p>
          <a:p>
            <a:endParaRPr lang="fr-FR" sz="11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Total : 169,82M€</a:t>
            </a:r>
          </a:p>
          <a:p>
            <a:pPr algn="ctr"/>
            <a:endParaRPr lang="fr-FR" sz="11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64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71000" y="640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III.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Résultat des prédictions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C191A5D-0904-222B-0BEA-95762CD574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FCF8FF-4CC4-EDEA-9154-388544528B7C}"/>
              </a:ext>
            </a:extLst>
          </p:cNvPr>
          <p:cNvSpPr txBox="1"/>
          <p:nvPr/>
        </p:nvSpPr>
        <p:spPr>
          <a:xfrm>
            <a:off x="4572000" y="1918050"/>
            <a:ext cx="444649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>
                <a:solidFill>
                  <a:schemeClr val="bg1"/>
                </a:solidFill>
                <a:latin typeface="Montserrat" panose="00000500000000000000" pitchFamily="2" charset="0"/>
              </a:rPr>
              <a:t>Valorisation au 31 décembre 2022  du portefeuille de l’entreprise :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Segment des particuliers : 154 appartements pour 71,25 M€</a:t>
            </a:r>
          </a:p>
          <a:p>
            <a:endParaRPr lang="fr-FR" sz="11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Segment corporate :  121 locaux industriels, commerciaux ou assimilés pour 98,57 M€</a:t>
            </a:r>
          </a:p>
          <a:p>
            <a:endParaRPr lang="fr-FR" sz="11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Total : 169,82M€</a:t>
            </a:r>
          </a:p>
          <a:p>
            <a:pPr algn="ctr"/>
            <a:endParaRPr lang="fr-FR" sz="11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Un fichier CSV avec les valeurs prédites </a:t>
            </a:r>
            <a:r>
              <a:rPr lang="fr-FR" sz="1100" i="1">
                <a:solidFill>
                  <a:schemeClr val="bg1"/>
                </a:solidFill>
                <a:latin typeface="Montserrat" panose="00000500000000000000" pitchFamily="2" charset="0"/>
              </a:rPr>
              <a:t>est fourni</a:t>
            </a:r>
            <a:endParaRPr lang="fr-FR" sz="11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6B7C0A-F590-7145-F24C-E15B1D094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24" y="2242298"/>
            <a:ext cx="8597152" cy="16444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CB8E43-ED33-0F16-D6C6-6CF5674B9C2D}"/>
              </a:ext>
            </a:extLst>
          </p:cNvPr>
          <p:cNvSpPr txBox="1"/>
          <p:nvPr/>
        </p:nvSpPr>
        <p:spPr>
          <a:xfrm>
            <a:off x="671000" y="1577788"/>
            <a:ext cx="7688700" cy="30777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fichier est fourni avec les valeurs foncières prédites pour le portefeuille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714769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71000" y="640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III.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Résultat des prédictions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C191A5D-0904-222B-0BEA-95762CD574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FCF8FF-4CC4-EDEA-9154-388544528B7C}"/>
              </a:ext>
            </a:extLst>
          </p:cNvPr>
          <p:cNvSpPr txBox="1"/>
          <p:nvPr/>
        </p:nvSpPr>
        <p:spPr>
          <a:xfrm>
            <a:off x="4572000" y="1568427"/>
            <a:ext cx="43747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>
                <a:solidFill>
                  <a:schemeClr val="bg1"/>
                </a:solidFill>
                <a:latin typeface="Montserrat" panose="00000500000000000000" pitchFamily="2" charset="0"/>
              </a:rPr>
              <a:t>Valorisation au 31 décembre 2022  du portefeuille de l’entreprise :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Segment des particuliers : 154 appartements pour 63,16 M€</a:t>
            </a:r>
          </a:p>
          <a:p>
            <a:endParaRPr lang="fr-FR" sz="11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Segment corporate :  121 locaux industriels, commerciaux ou assimilés pour 91,93 M€</a:t>
            </a:r>
          </a:p>
          <a:p>
            <a:endParaRPr lang="fr-FR" sz="11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fr-FR" sz="1100" i="1" dirty="0">
                <a:solidFill>
                  <a:schemeClr val="bg1"/>
                </a:solidFill>
                <a:latin typeface="Montserrat" panose="00000500000000000000" pitchFamily="2" charset="0"/>
              </a:rPr>
              <a:t>Total : 155 M€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L’algorithme a 9,83 % de chances de se tromper sur la prédiction avec le test statistique de l’erreur moyenne absolue.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Un fichier est transmis avec la liste des valorisations de chaque bien immobilier.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7DBD36-4D4A-D97F-D594-DB1F709536E5}"/>
              </a:ext>
            </a:extLst>
          </p:cNvPr>
          <p:cNvSpPr txBox="1"/>
          <p:nvPr/>
        </p:nvSpPr>
        <p:spPr>
          <a:xfrm>
            <a:off x="671000" y="1414538"/>
            <a:ext cx="7567566" cy="30777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 doublons ont été détectés dans votre portefeuille d’actifs. A vérifier s’ils sont à conserver.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91EC3A-BCED-766B-FA70-073939DE1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00" y="2064814"/>
            <a:ext cx="7567566" cy="288183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1620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71000" y="640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III.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Résultat des prédictions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C191A5D-0904-222B-0BEA-95762CD574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 dirty="0"/>
          </a:p>
        </p:txBody>
      </p:sp>
      <p:pic>
        <p:nvPicPr>
          <p:cNvPr id="9218" name="Picture 2" descr="Les concepts clés du machine learning - Hubi.ai">
            <a:extLst>
              <a:ext uri="{FF2B5EF4-FFF2-40B4-BE49-F238E27FC236}">
                <a16:creationId xmlns:a16="http://schemas.microsoft.com/office/drawing/2014/main" id="{3EA50511-4098-E3D3-ED15-13D34AA5B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64" y="1445558"/>
            <a:ext cx="4598895" cy="330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F051865-CAF1-A1E1-9611-CBAE146BD1C2}"/>
              </a:ext>
            </a:extLst>
          </p:cNvPr>
          <p:cNvSpPr txBox="1"/>
          <p:nvPr/>
        </p:nvSpPr>
        <p:spPr>
          <a:xfrm>
            <a:off x="5065059" y="1445558"/>
            <a:ext cx="3541059" cy="3304293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0C74A13-FADE-51A9-E653-D7C4AD8826AE}"/>
              </a:ext>
            </a:extLst>
          </p:cNvPr>
          <p:cNvSpPr txBox="1"/>
          <p:nvPr/>
        </p:nvSpPr>
        <p:spPr>
          <a:xfrm>
            <a:off x="5208494" y="1577789"/>
            <a:ext cx="32362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Limites du modèle :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La distinction des ventes entre le neuf et l’ancien.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La distinction des ventes entre les appartements et les maisons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L’âge et l’état des biens immobiliers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Evolution du taux d’intérêt et de l’inflation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Nouvelles normes règlementaires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Le profil des acheteurs, notamment les étrangers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0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8139342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Plus Beaux Logis de Paris</a:t>
            </a:r>
            <a:br>
              <a:rPr lang="fr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Partie 1 : </a:t>
            </a:r>
            <a:br>
              <a:rPr lang="fr" dirty="0"/>
            </a:br>
            <a:r>
              <a:rPr lang="fr" dirty="0"/>
              <a:t>Analyse des données historiques du marché immobilier parisien </a:t>
            </a: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FBB9A2-F0DD-4BD2-082E-792E5B186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3134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Plus Beaux Logis de Paris</a:t>
            </a:r>
            <a:br>
              <a:rPr lang="fr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Partie 2 : classification des opportunités</a:t>
            </a:r>
            <a:br>
              <a:rPr lang="fr" dirty="0"/>
            </a:b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2B6FC29-EB67-E709-1D9F-1B7DA7F24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7650" y="617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Méthodologie suivie 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2246A1-AD37-588F-E34F-A9E871F3D9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1A077137-E1E6-6FD9-A194-1D3DFBC2A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37" y="1452850"/>
            <a:ext cx="5217458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6B45203-ADA3-0917-1706-D5285DC80E1A}"/>
              </a:ext>
            </a:extLst>
          </p:cNvPr>
          <p:cNvSpPr txBox="1"/>
          <p:nvPr/>
        </p:nvSpPr>
        <p:spPr>
          <a:xfrm>
            <a:off x="5038166" y="1452850"/>
            <a:ext cx="3603056" cy="307340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9390C0-42E2-F9D2-BAAC-D43CF104B050}"/>
              </a:ext>
            </a:extLst>
          </p:cNvPr>
          <p:cNvSpPr txBox="1"/>
          <p:nvPr/>
        </p:nvSpPr>
        <p:spPr>
          <a:xfrm>
            <a:off x="5101672" y="1589166"/>
            <a:ext cx="36030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>
                <a:solidFill>
                  <a:schemeClr val="bg1"/>
                </a:solidFill>
                <a:latin typeface="Montserrat" panose="00000500000000000000" pitchFamily="2" charset="0"/>
              </a:rPr>
              <a:t>Classification des données issues du jeu de test :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Labelliser automatiquement les biens immobiliers du fichier comme étant :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soit des « Appartements »</a:t>
            </a: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soit des « Locaux industriels. commerciaux ou assimilés » 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Utilisation de l'algorithme du « Kmeans » sur le jeu de données pour classer les données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la différence dans le prix au mètre carré est le facteur discriminant.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671000" y="640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Résultat de la classification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1082753" y="2336994"/>
            <a:ext cx="1450512" cy="1640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4F55D4-294B-F987-F090-33901E7C91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 dirty="0"/>
          </a:p>
        </p:txBody>
      </p:sp>
      <p:pic>
        <p:nvPicPr>
          <p:cNvPr id="12290" name="Picture 2" descr="Investir à Paris : Opportunités et Conseils Pratiques">
            <a:extLst>
              <a:ext uri="{FF2B5EF4-FFF2-40B4-BE49-F238E27FC236}">
                <a16:creationId xmlns:a16="http://schemas.microsoft.com/office/drawing/2014/main" id="{7ABCB8CE-34C0-D1EF-053E-38580DBFC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42" y="1845278"/>
            <a:ext cx="3885397" cy="2886478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35865F-9433-EE64-EE7F-4D19D9AB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352" y="1841742"/>
            <a:ext cx="4664891" cy="28900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CA9FDA1-C65F-F678-F42F-327D63FEAD43}"/>
              </a:ext>
            </a:extLst>
          </p:cNvPr>
          <p:cNvSpPr txBox="1"/>
          <p:nvPr/>
        </p:nvSpPr>
        <p:spPr>
          <a:xfrm>
            <a:off x="457943" y="1353140"/>
            <a:ext cx="8089300" cy="30777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KMeans Clustering du fichier Historique des ventes ( 26 196  transactions…)</a:t>
            </a:r>
          </a:p>
        </p:txBody>
      </p:sp>
    </p:spTree>
    <p:extLst>
      <p:ext uri="{BB962C8B-B14F-4D97-AF65-F5344CB8AC3E}">
        <p14:creationId xmlns:p14="http://schemas.microsoft.com/office/powerpoint/2010/main" val="2320611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671000" y="640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Résultat de la classification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671000" y="1175850"/>
            <a:ext cx="7688700" cy="3435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endParaRPr b="1" i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1929AA-9900-A8AC-D8D2-32677DAC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31" y="1810350"/>
            <a:ext cx="4637019" cy="314269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2DA534D-0A1C-3816-F33C-6609BDC8B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CC314AC-5023-1A07-08EE-BDAECC921D25}"/>
              </a:ext>
            </a:extLst>
          </p:cNvPr>
          <p:cNvSpPr txBox="1"/>
          <p:nvPr/>
        </p:nvSpPr>
        <p:spPr>
          <a:xfrm>
            <a:off x="5106350" y="1810350"/>
            <a:ext cx="3568319" cy="31486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74CDE2D-702D-6C07-E45A-0FAA64A6C617}"/>
              </a:ext>
            </a:extLst>
          </p:cNvPr>
          <p:cNvSpPr txBox="1"/>
          <p:nvPr/>
        </p:nvSpPr>
        <p:spPr>
          <a:xfrm>
            <a:off x="5189253" y="1810350"/>
            <a:ext cx="341646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Fichier « Echantillons à classer »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Liste de 40 biens du 19</a:t>
            </a:r>
            <a:r>
              <a:rPr lang="fr-FR" sz="1100" baseline="30000" dirty="0">
                <a:solidFill>
                  <a:schemeClr val="bg1"/>
                </a:solidFill>
                <a:latin typeface="Montserrat" panose="00000500000000000000" pitchFamily="2" charset="0"/>
              </a:rPr>
              <a:t>ème</a:t>
            </a:r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 arrondissement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Cluster avec la valeur moyenne du prix au mètre carré la plus basse = 1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- Appartements : 7 408 €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Cluster avec la valeur moyenne du prix au mètre carré la plus élevée = 0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- Locaux commerciaux : 9 807 €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La visualisation des clusters a montré une séparation relativement claire entre les deux types de biens, confirmant l'efficacité de l'approche basée sur le prix au mètre carré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314F172-4438-4BBE-2706-67A05AAC244A}"/>
              </a:ext>
            </a:extLst>
          </p:cNvPr>
          <p:cNvSpPr txBox="1"/>
          <p:nvPr/>
        </p:nvSpPr>
        <p:spPr>
          <a:xfrm>
            <a:off x="469331" y="1344706"/>
            <a:ext cx="8205338" cy="30777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Kmeans Clustering du fichier « Echantillon à classer » ( 40 biens )</a:t>
            </a:r>
          </a:p>
        </p:txBody>
      </p:sp>
    </p:spTree>
    <p:extLst>
      <p:ext uri="{BB962C8B-B14F-4D97-AF65-F5344CB8AC3E}">
        <p14:creationId xmlns:p14="http://schemas.microsoft.com/office/powerpoint/2010/main" val="2521107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8443" y="647027"/>
            <a:ext cx="7394625" cy="89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Résultat de la classification </a:t>
            </a: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5DAF4E-6199-5DC5-0D74-030EF34EB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 dirty="0"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88E5EE-92A9-4CCE-2026-9BC475F2B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3" y="1519746"/>
            <a:ext cx="5678750" cy="33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602ECB6-6760-F120-D613-5205CFF2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255" y="1519746"/>
            <a:ext cx="3877392" cy="33097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4221787-F70B-F052-C572-331AA5797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123" y="2066237"/>
            <a:ext cx="3779656" cy="25917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DB6072D-81E8-E0B6-F145-2EF542DFA874}"/>
              </a:ext>
            </a:extLst>
          </p:cNvPr>
          <p:cNvSpPr txBox="1"/>
          <p:nvPr/>
        </p:nvSpPr>
        <p:spPr>
          <a:xfrm>
            <a:off x="5345191" y="1633177"/>
            <a:ext cx="2789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Méthode du kmeans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43613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692932" y="595947"/>
            <a:ext cx="7208194" cy="513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III.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Recommandations business</a:t>
            </a: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E50855-50A4-39DD-AC1A-E9FDDDCD3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 dirty="0"/>
          </a:p>
        </p:txBody>
      </p:sp>
      <p:pic>
        <p:nvPicPr>
          <p:cNvPr id="1034" name="Picture 10" descr="Une rue du Marais à Paris avec des immeubles anciens">
            <a:extLst>
              <a:ext uri="{FF2B5EF4-FFF2-40B4-BE49-F238E27FC236}">
                <a16:creationId xmlns:a16="http://schemas.microsoft.com/office/drawing/2014/main" id="{B8BD4750-0EEB-E91E-FFA8-8C0D7A38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" y="1418636"/>
            <a:ext cx="73152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6545AF1-C0E9-4661-4FE3-917539BE0176}"/>
              </a:ext>
            </a:extLst>
          </p:cNvPr>
          <p:cNvSpPr txBox="1"/>
          <p:nvPr/>
        </p:nvSpPr>
        <p:spPr>
          <a:xfrm>
            <a:off x="5797118" y="1416102"/>
            <a:ext cx="2760956" cy="333375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3FA5FDD-12A7-00A8-F8E7-0233282C8D47}"/>
              </a:ext>
            </a:extLst>
          </p:cNvPr>
          <p:cNvSpPr txBox="1"/>
          <p:nvPr/>
        </p:nvSpPr>
        <p:spPr>
          <a:xfrm>
            <a:off x="5965794" y="1518082"/>
            <a:ext cx="244135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3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Les biens doivent proposer un plus grand espace ou la présence d’un extérieur.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La rapidité reste de mise !</a:t>
            </a: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Fort déséquilibre entre offre disponible et demande de logements.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Paris, la ville la plus dense de France (20 359 habitants par km2 en 2020 selon l’Insee)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Il faut donc être à l’affût notamment sur les biens plus grands, rares à Paris.</a:t>
            </a:r>
            <a:r>
              <a:rPr lang="fr-FR" sz="1100" dirty="0"/>
              <a:t>.</a:t>
            </a:r>
          </a:p>
          <a:p>
            <a:endParaRPr lang="fr-FR" sz="1100" dirty="0"/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Effet JO 2024…</a:t>
            </a:r>
          </a:p>
        </p:txBody>
      </p:sp>
    </p:spTree>
    <p:extLst>
      <p:ext uri="{BB962C8B-B14F-4D97-AF65-F5344CB8AC3E}">
        <p14:creationId xmlns:p14="http://schemas.microsoft.com/office/powerpoint/2010/main" val="389109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692932" y="595947"/>
            <a:ext cx="7208194" cy="513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III.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Recommandations business</a:t>
            </a: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E50855-50A4-39DD-AC1A-E9FDDDCD3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 dirty="0"/>
          </a:p>
        </p:txBody>
      </p:sp>
      <p:pic>
        <p:nvPicPr>
          <p:cNvPr id="1034" name="Picture 10" descr="Une rue du Marais à Paris avec des immeubles anciens">
            <a:extLst>
              <a:ext uri="{FF2B5EF4-FFF2-40B4-BE49-F238E27FC236}">
                <a16:creationId xmlns:a16="http://schemas.microsoft.com/office/drawing/2014/main" id="{B8BD4750-0EEB-E91E-FFA8-8C0D7A38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" y="1418636"/>
            <a:ext cx="7315200" cy="341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6545AF1-C0E9-4661-4FE3-917539BE0176}"/>
              </a:ext>
            </a:extLst>
          </p:cNvPr>
          <p:cNvSpPr txBox="1"/>
          <p:nvPr/>
        </p:nvSpPr>
        <p:spPr>
          <a:xfrm>
            <a:off x="5342965" y="1416102"/>
            <a:ext cx="3352799" cy="341334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59FEB5-441E-2BC4-7957-470348C804A5}"/>
              </a:ext>
            </a:extLst>
          </p:cNvPr>
          <p:cNvSpPr txBox="1"/>
          <p:nvPr/>
        </p:nvSpPr>
        <p:spPr>
          <a:xfrm>
            <a:off x="5555889" y="1370957"/>
            <a:ext cx="31398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Vendre les appartements de petite ou moyenne surface dans les quartiers dits « populaires » (13</a:t>
            </a:r>
            <a:r>
              <a:rPr lang="fr-FR" sz="1100" baseline="30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ème</a:t>
            </a:r>
            <a:r>
              <a:rPr lang="fr-FR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 18</a:t>
            </a:r>
            <a:r>
              <a:rPr lang="fr-FR" sz="1100" baseline="30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ème</a:t>
            </a:r>
            <a:r>
              <a:rPr lang="fr-FR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19</a:t>
            </a:r>
            <a:r>
              <a:rPr lang="fr-FR" sz="1100" baseline="30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ème</a:t>
            </a:r>
            <a:r>
              <a:rPr lang="fr-FR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et 20</a:t>
            </a:r>
            <a:r>
              <a:rPr lang="fr-FR" sz="1100" baseline="30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ème</a:t>
            </a:r>
            <a:r>
              <a:rPr lang="fr-FR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arrondissement)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Vendre les plus anciens appartements à faible DPE (Diagnostic de Performance Energétique).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Vendre un appartement ou un local commercial : raisonner au cas par cas.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Utiliser l’algorithme pour une rapidité d’achat en cas d’opportunité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Diversification: Avoir une forte valorisation dans le segment corporate peut être bénéfique pour la diversification de votre portefeuille immobilier.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3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3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3640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E50855-50A4-39DD-AC1A-E9FDDDCD3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59FEB5-441E-2BC4-7957-470348C804A5}"/>
              </a:ext>
            </a:extLst>
          </p:cNvPr>
          <p:cNvSpPr txBox="1"/>
          <p:nvPr/>
        </p:nvSpPr>
        <p:spPr>
          <a:xfrm>
            <a:off x="5930283" y="1526960"/>
            <a:ext cx="24768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3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Vendre les appartements de petite ou moyenne surface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3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3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Vendre les plus anciens appartements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3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3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Utiliser l’algorithme pour une rapidité d’achat en cas d’opportunité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3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3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Collaborer avec des experts en immobilier pour affiner les résultats</a:t>
            </a:r>
          </a:p>
          <a:p>
            <a:endParaRPr lang="fr-FR" dirty="0"/>
          </a:p>
        </p:txBody>
      </p:sp>
      <p:pic>
        <p:nvPicPr>
          <p:cNvPr id="10242" name="Picture 2" descr="Marché immobilier Paris 2024 : quelles perspectives ?">
            <a:extLst>
              <a:ext uri="{FF2B5EF4-FFF2-40B4-BE49-F238E27FC236}">
                <a16:creationId xmlns:a16="http://schemas.microsoft.com/office/drawing/2014/main" id="{CE48BDA1-88C1-B427-BE04-AE93E0D96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36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9A281AA-1890-5F6C-8002-3982A3223F76}"/>
              </a:ext>
            </a:extLst>
          </p:cNvPr>
          <p:cNvSpPr txBox="1"/>
          <p:nvPr/>
        </p:nvSpPr>
        <p:spPr>
          <a:xfrm>
            <a:off x="2949388" y="1407458"/>
            <a:ext cx="5692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2"/>
                </a:solidFill>
                <a:latin typeface="Montserrat" panose="00000500000000000000" pitchFamily="2" charset="0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69807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7650" y="605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5290" algn="l" rtl="0">
              <a:spcBef>
                <a:spcPts val="0"/>
              </a:spcBef>
              <a:spcAft>
                <a:spcPts val="0"/>
              </a:spcAft>
              <a:buSzPts val="2940"/>
              <a:buFont typeface="Montserrat"/>
              <a:buAutoNum type="romanUcPeriod"/>
            </a:pPr>
            <a:r>
              <a:rPr lang="fr" sz="2800" dirty="0">
                <a:latin typeface="Montserrat"/>
                <a:ea typeface="Montserrat"/>
                <a:cs typeface="Montserrat"/>
                <a:sym typeface="Montserrat"/>
              </a:rPr>
              <a:t>Analyse du marché de l’immobilier</a:t>
            </a:r>
            <a:endParaRPr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EA1F57-F568-3A65-49D1-EA8FAB96F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 dirty="0"/>
          </a:p>
        </p:txBody>
      </p:sp>
      <p:sp>
        <p:nvSpPr>
          <p:cNvPr id="11" name="AutoShape 12" descr="Comment se porte aujourd’hui l’immobilier haut de gamme à Paris ?">
            <a:extLst>
              <a:ext uri="{FF2B5EF4-FFF2-40B4-BE49-F238E27FC236}">
                <a16:creationId xmlns:a16="http://schemas.microsoft.com/office/drawing/2014/main" id="{9A15D5A7-CFA4-0249-8516-1A014CA6E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20496" name="Picture 16" descr="Désormais, un appartement dans la capitale se monnaie 10.170 euros par mètre carré selon la dernière note des Notaires du Grand Paris.">
            <a:extLst>
              <a:ext uri="{FF2B5EF4-FFF2-40B4-BE49-F238E27FC236}">
                <a16:creationId xmlns:a16="http://schemas.microsoft.com/office/drawing/2014/main" id="{A624D09D-E059-F83E-20EC-7026482A4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78" y="1353241"/>
            <a:ext cx="7297445" cy="33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91BAF55-898D-E6DC-4478-6309F5A72F79}"/>
              </a:ext>
            </a:extLst>
          </p:cNvPr>
          <p:cNvSpPr txBox="1"/>
          <p:nvPr/>
        </p:nvSpPr>
        <p:spPr>
          <a:xfrm>
            <a:off x="5585012" y="1353242"/>
            <a:ext cx="3182469" cy="3396610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E7A0321-FE46-30B4-E6DA-1ED92897C333}"/>
              </a:ext>
            </a:extLst>
          </p:cNvPr>
          <p:cNvSpPr txBox="1"/>
          <p:nvPr/>
        </p:nvSpPr>
        <p:spPr>
          <a:xfrm>
            <a:off x="5637232" y="1429382"/>
            <a:ext cx="29338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Analyse à partir d’un fichier de 26 196 transactions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- 24 353  appartements</a:t>
            </a: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- 1 843 locaux commerciaux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Du 2 janvier 2017 au 31 décembre 2021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Ajout de la colonne « Prix au mètre carré », indicateur-clé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Utilisation de Jupyter Notebook , outil puissant et flexible pour l’analyse de données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Pas de données incohérentes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Fichiers conformes au RGPD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4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7650" y="617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I. 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Analyse du marché de l’immobilier 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89FC77-55A4-D514-A258-8CD2BE6AA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 dirty="0"/>
          </a:p>
        </p:txBody>
      </p:sp>
      <p:pic>
        <p:nvPicPr>
          <p:cNvPr id="22530" name="Picture 2" descr="Après avoir baisse de 12% depuis janvier 2022, le prix moyen du mètre carré à Paris s’élève à 9 190 euros en mai (Illustration). LP/Aurélie Audureau">
            <a:extLst>
              <a:ext uri="{FF2B5EF4-FFF2-40B4-BE49-F238E27FC236}">
                <a16:creationId xmlns:a16="http://schemas.microsoft.com/office/drawing/2014/main" id="{CAB17C60-7AB0-4249-345C-80001A5F0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0" y="1318746"/>
            <a:ext cx="6124328" cy="343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5EDBB17-12ED-B5CA-95C1-2D3FF2609517}"/>
              </a:ext>
            </a:extLst>
          </p:cNvPr>
          <p:cNvSpPr txBox="1"/>
          <p:nvPr/>
        </p:nvSpPr>
        <p:spPr>
          <a:xfrm>
            <a:off x="5734974" y="1318746"/>
            <a:ext cx="2920753" cy="3431106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EC18D7-2C5C-039C-16FE-0CA9750B8ED6}"/>
              </a:ext>
            </a:extLst>
          </p:cNvPr>
          <p:cNvSpPr txBox="1"/>
          <p:nvPr/>
        </p:nvSpPr>
        <p:spPr>
          <a:xfrm>
            <a:off x="5894773" y="1500326"/>
            <a:ext cx="252157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Evolution du prix au m2 moyen des appartements et des locaux commerciaux dans Paris</a:t>
            </a:r>
          </a:p>
          <a:p>
            <a:pPr algn="ctr"/>
            <a:endParaRPr lang="fr-FR" sz="1100" dirty="0">
              <a:solidFill>
                <a:schemeClr val="bg1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Corrélation entre le prix au m2 et la date de transaction</a:t>
            </a:r>
          </a:p>
          <a:p>
            <a:pPr algn="ctr"/>
            <a:endParaRPr lang="fr-FR" sz="1100" dirty="0">
              <a:solidFill>
                <a:schemeClr val="bg1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Corrélation entre la valeur foncière et la surface</a:t>
            </a:r>
          </a:p>
          <a:p>
            <a:pPr algn="ctr"/>
            <a:endParaRPr lang="fr-FR" sz="1100" dirty="0">
              <a:solidFill>
                <a:schemeClr val="bg1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Différence entre les prix au m2 pour les appartements et les locaux commerciaux </a:t>
            </a:r>
          </a:p>
          <a:p>
            <a:pPr algn="ctr"/>
            <a:endParaRPr lang="fr-FR" sz="1100" dirty="0">
              <a:solidFill>
                <a:schemeClr val="bg1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Consultation du site meilleuragents.com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35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7650" y="617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Analyse du marché de l’immobilier 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06C59B-452A-E602-78A7-66F3DF294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2" y="1384917"/>
            <a:ext cx="4124753" cy="3400147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1F595D-7A76-4F5A-42F0-0CFC3239F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2B01D7-9445-0FB2-FC65-EF793E0BE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97" y="1384917"/>
            <a:ext cx="3956985" cy="343536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73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7650" y="617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Analyse du marché de l’immobilier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8FBB0A-01F9-4C8B-B5EA-3A14B4C55C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7FA398-CC6E-DF04-EFEE-2AF6CEA73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6" y="1371600"/>
            <a:ext cx="5346738" cy="36486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6392AAF-5EEA-4D16-E1BF-462FA6B3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588" y="1371599"/>
            <a:ext cx="3101788" cy="362174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80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692932" y="595948"/>
            <a:ext cx="7208194" cy="264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Analyse du marché de l’immobilier </a:t>
            </a: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AEE6691-C198-8FFB-963F-56215968D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0" y="1416167"/>
            <a:ext cx="4128117" cy="3431106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5E7A36-480D-EDA9-366B-C919E0A26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1CB069-ED94-F0EE-7BFA-7C635DD7526C}"/>
              </a:ext>
            </a:extLst>
          </p:cNvPr>
          <p:cNvSpPr txBox="1"/>
          <p:nvPr/>
        </p:nvSpPr>
        <p:spPr>
          <a:xfrm>
            <a:off x="4314547" y="1416167"/>
            <a:ext cx="4643023" cy="3431106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7250F73-D36E-7C23-136D-E19BC871AFCA}"/>
              </a:ext>
            </a:extLst>
          </p:cNvPr>
          <p:cNvSpPr txBox="1"/>
          <p:nvPr/>
        </p:nvSpPr>
        <p:spPr>
          <a:xfrm>
            <a:off x="4410635" y="1416167"/>
            <a:ext cx="454693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Prix moyen du m2 d’un appartement sur les 5 ans =  10 243 €</a:t>
            </a: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Prix  moyen du m2 sur 2021 = 10 455 €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Prix moyen du m2 d’un local industriel, commercial ou assimilé : 11 705 €</a:t>
            </a: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Prix moyen du m2 sur 2021 = 12 006 €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Prix moyen du m2 d’un appartement dans le 6ème arrondissement =  13 270 € </a:t>
            </a: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Prix moyen du m2 sur 2021 = 13 820 €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Baisse du prix moyen du m2 d’un appartement en 2021</a:t>
            </a: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Stabilité du prix moyen du m2 d’un local industriel, commercial ou assimilé, qui génère des revenus de location plus élevés qu’un logement.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4 indicateurs sont identifiés pour prédire le prix au mètre carré : la surface du bien, la temporalité, la localisation et le type de bien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308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692932" y="595948"/>
            <a:ext cx="7208194" cy="264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Analyse du marché de l’immobilier </a:t>
            </a: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BE6236-5C2F-A7E8-EB4A-34BF5AF73183}"/>
              </a:ext>
            </a:extLst>
          </p:cNvPr>
          <p:cNvSpPr txBox="1"/>
          <p:nvPr/>
        </p:nvSpPr>
        <p:spPr>
          <a:xfrm>
            <a:off x="5961528" y="1532965"/>
            <a:ext cx="2501154" cy="32162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1300" b="1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0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Coefficient de la corrélation de Pearson entre le prix au m2 et la date dans le 6ème arrondissement </a:t>
            </a:r>
          </a:p>
          <a:p>
            <a:pPr algn="ctr"/>
            <a:r>
              <a:rPr lang="fr-FR" sz="10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fr-FR" sz="1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0,90</a:t>
            </a:r>
          </a:p>
          <a:p>
            <a:pPr algn="ctr"/>
            <a:endParaRPr lang="fr-FR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0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Plus-value :</a:t>
            </a:r>
          </a:p>
          <a:p>
            <a:pPr algn="ctr"/>
            <a:endParaRPr lang="fr-FR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fr-FR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</a:p>
          <a:p>
            <a:pPr algn="ctr"/>
            <a:endParaRPr lang="fr-FR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0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Coefficient de la corrélation de Pearson entre la valeur foncière et la surface</a:t>
            </a:r>
          </a:p>
          <a:p>
            <a:pPr algn="ctr"/>
            <a:endParaRPr lang="fr-FR" sz="1000" b="1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fr-FR" sz="1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0,98</a:t>
            </a:r>
          </a:p>
          <a:p>
            <a:pPr algn="ctr"/>
            <a:endParaRPr lang="fr-FR" sz="10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0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Plus-value :</a:t>
            </a:r>
          </a:p>
          <a:p>
            <a:pPr algn="ctr"/>
            <a:endParaRPr lang="fr-FR" sz="1000" b="1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fr-FR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720C4F-9271-84C2-64BA-800A0FD8E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23DC6BD-7BA4-A521-DF9B-DE7021FF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8" y="1532965"/>
            <a:ext cx="5280210" cy="32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85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692932" y="595948"/>
            <a:ext cx="7208194" cy="264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I. </a:t>
            </a:r>
            <a:r>
              <a:rPr lang="fr" sz="3100" dirty="0">
                <a:latin typeface="Montserrat"/>
                <a:ea typeface="Montserrat"/>
                <a:cs typeface="Montserrat"/>
                <a:sym typeface="Montserrat"/>
              </a:rPr>
              <a:t>Analyse du marché de l’immobilier </a:t>
            </a:r>
            <a:r>
              <a:rPr lang="fr" sz="33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4CBE25-6EDC-4112-0C7A-15173F633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E1CDBB4-41FD-50E4-0EF2-2EA99F7D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991" y="4320104"/>
            <a:ext cx="1162050" cy="2213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E64B08-0071-4DA5-CB0A-32FEC4EC4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112" y="3051175"/>
            <a:ext cx="1141601" cy="2213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BA2B1C7-CBCD-AE59-2904-F7FCD2654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6873" y="1782246"/>
            <a:ext cx="1112465" cy="2213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9669DB-B951-F508-1374-EFF05E066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27" y="1311881"/>
            <a:ext cx="2275620" cy="116205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8AC5ECD-D4E5-3E10-96D6-C07F1E686065}"/>
              </a:ext>
            </a:extLst>
          </p:cNvPr>
          <p:cNvSpPr txBox="1"/>
          <p:nvPr/>
        </p:nvSpPr>
        <p:spPr>
          <a:xfrm>
            <a:off x="5874135" y="1902431"/>
            <a:ext cx="2875418" cy="3139321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FOCUS SUR LES APPARTEMENTS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Baisse du prix moyen du m2 d’un appartement en 2021 de 2 %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Disparité dans les évolutions des prix selon les arrondissements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Ecarts importants entre les prix selon les arrondissements également.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6</a:t>
            </a:r>
            <a:r>
              <a:rPr lang="fr-FR" sz="1100" baseline="30000" dirty="0">
                <a:solidFill>
                  <a:schemeClr val="bg1"/>
                </a:solidFill>
                <a:latin typeface="Montserrat" panose="00000500000000000000" pitchFamily="2" charset="0"/>
              </a:rPr>
              <a:t>ème</a:t>
            </a:r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 arrondissement : 13 820 €</a:t>
            </a: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19</a:t>
            </a:r>
            <a:r>
              <a:rPr lang="fr-FR" sz="1100" baseline="30000" dirty="0">
                <a:solidFill>
                  <a:schemeClr val="bg1"/>
                </a:solidFill>
                <a:latin typeface="Montserrat" panose="00000500000000000000" pitchFamily="2" charset="0"/>
              </a:rPr>
              <a:t>ème</a:t>
            </a:r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 arrondissement : 8 833 €</a:t>
            </a: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Soit de plus de 56 % d’écart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fr-FR" sz="1100" dirty="0">
                <a:solidFill>
                  <a:schemeClr val="bg1"/>
                </a:solidFill>
                <a:latin typeface="Montserrat" panose="00000500000000000000" pitchFamily="2" charset="0"/>
              </a:rPr>
              <a:t>Le nombre de transactions a augmenté de 13,71 %.    </a:t>
            </a:r>
          </a:p>
          <a:p>
            <a:endParaRPr lang="fr-F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494F92D-C487-0A2C-2497-5CC443C5E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4706" y="1311881"/>
            <a:ext cx="2904847" cy="5905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D99D197-5B7B-B989-1BDF-4F871DAB3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9109" y="1301746"/>
            <a:ext cx="2552305" cy="374000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649448D-B5D5-8E0D-E510-834B868B2B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933" y="2571750"/>
            <a:ext cx="2272761" cy="11801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8735A4E-A701-C01E-B707-ABF9A98BF4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551" y="3849737"/>
            <a:ext cx="2284143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69029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14407</TotalTime>
  <Words>1539</Words>
  <Application>Microsoft Office PowerPoint</Application>
  <PresentationFormat>Affichage à l'écran (16:9)</PresentationFormat>
  <Paragraphs>307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Montserrat</vt:lpstr>
      <vt:lpstr>Lato</vt:lpstr>
      <vt:lpstr>Arial</vt:lpstr>
      <vt:lpstr>Wingdings</vt:lpstr>
      <vt:lpstr>Raleway</vt:lpstr>
      <vt:lpstr>Streamline</vt:lpstr>
      <vt:lpstr>Présentation PowerPoint</vt:lpstr>
      <vt:lpstr>Les Plus Beaux Logis de Paris  Partie 1 :  Analyse des données historiques du marché immobilier parisien </vt:lpstr>
      <vt:lpstr>Analyse du marché de l’immobilier</vt:lpstr>
      <vt:lpstr>I.  Analyse du marché de l’immobilier    </vt:lpstr>
      <vt:lpstr>I. Analyse du marché de l’immobilier    </vt:lpstr>
      <vt:lpstr>I. Analyse du marché de l’immobilier      </vt:lpstr>
      <vt:lpstr>I. Analyse du marché de l’immobilier             </vt:lpstr>
      <vt:lpstr>I. Analyse du marché de l’immobilier             </vt:lpstr>
      <vt:lpstr>I. Analyse du marché de l’immobilier             </vt:lpstr>
      <vt:lpstr>I. Analyse du marché de l’immobilier             </vt:lpstr>
      <vt:lpstr>I. Analyse du marché de l’immobilier             </vt:lpstr>
      <vt:lpstr>I. Analyse du marché de l’immobilier             </vt:lpstr>
      <vt:lpstr>I. Analyse du marché de l’immobilier             </vt:lpstr>
      <vt:lpstr>II. Méthodologie suivie   </vt:lpstr>
      <vt:lpstr>II. Méthodologie suivie   </vt:lpstr>
      <vt:lpstr>III. Résultat des prédictions   </vt:lpstr>
      <vt:lpstr>III. Résultat des prédictions   </vt:lpstr>
      <vt:lpstr>III. Résultat des prédictions   </vt:lpstr>
      <vt:lpstr>III. Résultat des prédictions   </vt:lpstr>
      <vt:lpstr>Les Plus Beaux Logis de Paris  Partie 2 : classification des opportunités </vt:lpstr>
      <vt:lpstr>I. Méthodologie suivie    </vt:lpstr>
      <vt:lpstr>II. Résultat de la classification   </vt:lpstr>
      <vt:lpstr>II. Résultat de la classification   </vt:lpstr>
      <vt:lpstr>II. Résultat de la classification             </vt:lpstr>
      <vt:lpstr>III. Recommandations business            </vt:lpstr>
      <vt:lpstr>III. Recommandations business           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benoit ahsee</cp:lastModifiedBy>
  <cp:revision>2</cp:revision>
  <cp:lastPrinted>2024-06-20T22:37:34Z</cp:lastPrinted>
  <dcterms:modified xsi:type="dcterms:W3CDTF">2024-07-03T00:37:37Z</dcterms:modified>
</cp:coreProperties>
</file>